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9" r:id="rId5"/>
    <p:sldId id="257" r:id="rId6"/>
    <p:sldId id="258" r:id="rId7"/>
    <p:sldId id="261" r:id="rId8"/>
    <p:sldId id="260" r:id="rId9"/>
    <p:sldId id="265" r:id="rId10"/>
    <p:sldId id="266" r:id="rId11"/>
    <p:sldId id="276" r:id="rId12"/>
    <p:sldId id="271" r:id="rId13"/>
    <p:sldId id="275" r:id="rId14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AB6461-CB96-4D70-B929-67E3E64CE3B3}" v="319" dt="2024-03-21T23:37:35.311"/>
    <p1510:client id="{42FD8996-50A1-478F-2771-B0DEDD1F407E}" v="84" dt="2024-03-21T17:34:09.320"/>
    <p1510:client id="{43385ECE-E3B0-C979-81B4-282580798FB0}" v="244" dt="2024-03-21T18:02:31.512"/>
    <p1510:client id="{57CE0567-A718-EEBE-A0BA-4990532A64D7}" v="1530" dt="2024-03-21T17:15:44.448"/>
    <p1510:client id="{62713CB8-F14A-3869-C46B-EC1D814FE614}" v="5" dt="2024-03-21T20:28:06.890"/>
    <p1510:client id="{666B73A2-A97C-C91B-4959-752DB66ABFD7}" v="857" dt="2024-03-21T17:32:54.155"/>
    <p1510:client id="{9BFF464B-5B6C-420B-BEB6-EFE50C0C61AA}" v="213" dt="2024-03-21T17:53:19.577"/>
    <p1510:client id="{AAB74428-93B0-E33C-06C2-E70D01A98F00}" v="563" dt="2024-03-21T15:42:34.825"/>
    <p1510:client id="{C5546054-1D94-4A1A-913C-3A5A0018BEB8}" v="232" vWet="234" dt="2024-03-21T15:57:41.519"/>
    <p1510:client id="{E8D43CB3-A0EA-E2CD-A7DB-8B44C0D6EAB3}" v="803" dt="2024-03-21T23:25:55.810"/>
    <p1510:client id="{F30BC2AB-244A-2A12-A2B7-A5CB54879693}" v="11" dt="2024-03-21T15:49:32.3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mad, Istiak" userId="S::k2323025@kingston.ac.uk::701e387c-1ecb-40a6-af21-7ed083f33737" providerId="AD" clId="Web-{57CE0567-A718-EEBE-A0BA-4990532A64D7}"/>
    <pc:docChg chg="modSld">
      <pc:chgData name="Mohammad, Istiak" userId="S::k2323025@kingston.ac.uk::701e387c-1ecb-40a6-af21-7ed083f33737" providerId="AD" clId="Web-{57CE0567-A718-EEBE-A0BA-4990532A64D7}" dt="2024-03-21T17:15:44.448" v="1138" actId="20577"/>
      <pc:docMkLst>
        <pc:docMk/>
      </pc:docMkLst>
      <pc:sldChg chg="addSp delSp modSp">
        <pc:chgData name="Mohammad, Istiak" userId="S::k2323025@kingston.ac.uk::701e387c-1ecb-40a6-af21-7ed083f33737" providerId="AD" clId="Web-{57CE0567-A718-EEBE-A0BA-4990532A64D7}" dt="2024-03-21T17:03:59.912" v="1104" actId="1076"/>
        <pc:sldMkLst>
          <pc:docMk/>
          <pc:sldMk cId="1527386939" sldId="261"/>
        </pc:sldMkLst>
        <pc:spChg chg="add del mod">
          <ac:chgData name="Mohammad, Istiak" userId="S::k2323025@kingston.ac.uk::701e387c-1ecb-40a6-af21-7ed083f33737" providerId="AD" clId="Web-{57CE0567-A718-EEBE-A0BA-4990532A64D7}" dt="2024-03-21T16:56:43.464" v="1038"/>
          <ac:spMkLst>
            <pc:docMk/>
            <pc:sldMk cId="1527386939" sldId="261"/>
            <ac:spMk id="4" creationId="{B3F91958-C2DD-99BC-CBA7-F3013AC09A23}"/>
          </ac:spMkLst>
        </pc:spChg>
        <pc:spChg chg="add del mod">
          <ac:chgData name="Mohammad, Istiak" userId="S::k2323025@kingston.ac.uk::701e387c-1ecb-40a6-af21-7ed083f33737" providerId="AD" clId="Web-{57CE0567-A718-EEBE-A0BA-4990532A64D7}" dt="2024-03-21T17:01:00.855" v="1086"/>
          <ac:spMkLst>
            <pc:docMk/>
            <pc:sldMk cId="1527386939" sldId="261"/>
            <ac:spMk id="6" creationId="{EEEA9186-911B-D6FE-93F9-51885D12CE41}"/>
          </ac:spMkLst>
        </pc:spChg>
        <pc:picChg chg="add del mod modCrop">
          <ac:chgData name="Mohammad, Istiak" userId="S::k2323025@kingston.ac.uk::701e387c-1ecb-40a6-af21-7ed083f33737" providerId="AD" clId="Web-{57CE0567-A718-EEBE-A0BA-4990532A64D7}" dt="2024-03-21T17:01:02.183" v="1087"/>
          <ac:picMkLst>
            <pc:docMk/>
            <pc:sldMk cId="1527386939" sldId="261"/>
            <ac:picMk id="3" creationId="{5D48B2F7-755C-D401-7A8C-D2389787B414}"/>
          </ac:picMkLst>
        </pc:picChg>
        <pc:picChg chg="add mod modCrop">
          <ac:chgData name="Mohammad, Istiak" userId="S::k2323025@kingston.ac.uk::701e387c-1ecb-40a6-af21-7ed083f33737" providerId="AD" clId="Web-{57CE0567-A718-EEBE-A0BA-4990532A64D7}" dt="2024-03-21T17:03:59.912" v="1104" actId="1076"/>
          <ac:picMkLst>
            <pc:docMk/>
            <pc:sldMk cId="1527386939" sldId="261"/>
            <ac:picMk id="8" creationId="{F950FD3D-90CF-53C4-A24F-1A1E97F3B4C0}"/>
          </ac:picMkLst>
        </pc:picChg>
      </pc:sldChg>
      <pc:sldChg chg="modSp">
        <pc:chgData name="Mohammad, Istiak" userId="S::k2323025@kingston.ac.uk::701e387c-1ecb-40a6-af21-7ed083f33737" providerId="AD" clId="Web-{57CE0567-A718-EEBE-A0BA-4990532A64D7}" dt="2024-03-21T17:15:44.448" v="1138" actId="20577"/>
        <pc:sldMkLst>
          <pc:docMk/>
          <pc:sldMk cId="700209266" sldId="264"/>
        </pc:sldMkLst>
        <pc:spChg chg="mod">
          <ac:chgData name="Mohammad, Istiak" userId="S::k2323025@kingston.ac.uk::701e387c-1ecb-40a6-af21-7ed083f33737" providerId="AD" clId="Web-{57CE0567-A718-EEBE-A0BA-4990532A64D7}" dt="2024-03-21T17:15:44.448" v="1138" actId="20577"/>
          <ac:spMkLst>
            <pc:docMk/>
            <pc:sldMk cId="700209266" sldId="264"/>
            <ac:spMk id="73" creationId="{573DE0AD-5B3E-E3A3-A0EE-8D17BD21607C}"/>
          </ac:spMkLst>
        </pc:spChg>
      </pc:sldChg>
      <pc:sldChg chg="modSp">
        <pc:chgData name="Mohammad, Istiak" userId="S::k2323025@kingston.ac.uk::701e387c-1ecb-40a6-af21-7ed083f33737" providerId="AD" clId="Web-{57CE0567-A718-EEBE-A0BA-4990532A64D7}" dt="2024-03-21T17:15:19.400" v="1135" actId="1076"/>
        <pc:sldMkLst>
          <pc:docMk/>
          <pc:sldMk cId="2563119616" sldId="265"/>
        </pc:sldMkLst>
        <pc:spChg chg="mod">
          <ac:chgData name="Mohammad, Istiak" userId="S::k2323025@kingston.ac.uk::701e387c-1ecb-40a6-af21-7ed083f33737" providerId="AD" clId="Web-{57CE0567-A718-EEBE-A0BA-4990532A64D7}" dt="2024-03-21T17:15:18.603" v="1134" actId="1076"/>
          <ac:spMkLst>
            <pc:docMk/>
            <pc:sldMk cId="2563119616" sldId="265"/>
            <ac:spMk id="5" creationId="{46A2FAC8-237F-8F7C-8DC3-336A05F32AAA}"/>
          </ac:spMkLst>
        </pc:spChg>
        <pc:spChg chg="mod">
          <ac:chgData name="Mohammad, Istiak" userId="S::k2323025@kingston.ac.uk::701e387c-1ecb-40a6-af21-7ed083f33737" providerId="AD" clId="Web-{57CE0567-A718-EEBE-A0BA-4990532A64D7}" dt="2024-03-21T17:15:19.400" v="1135" actId="1076"/>
          <ac:spMkLst>
            <pc:docMk/>
            <pc:sldMk cId="2563119616" sldId="265"/>
            <ac:spMk id="14" creationId="{3C331F06-6C9B-FDC2-9172-758B3A65FA0D}"/>
          </ac:spMkLst>
        </pc:spChg>
        <pc:spChg chg="mod">
          <ac:chgData name="Mohammad, Istiak" userId="S::k2323025@kingston.ac.uk::701e387c-1ecb-40a6-af21-7ed083f33737" providerId="AD" clId="Web-{57CE0567-A718-EEBE-A0BA-4990532A64D7}" dt="2024-03-21T16:15:24.569" v="677" actId="20577"/>
          <ac:spMkLst>
            <pc:docMk/>
            <pc:sldMk cId="2563119616" sldId="265"/>
            <ac:spMk id="16" creationId="{0B4FFA01-23A5-C56B-2236-88E8201C2179}"/>
          </ac:spMkLst>
        </pc:spChg>
      </pc:sldChg>
      <pc:sldChg chg="addSp delSp modSp">
        <pc:chgData name="Mohammad, Istiak" userId="S::k2323025@kingston.ac.uk::701e387c-1ecb-40a6-af21-7ed083f33737" providerId="AD" clId="Web-{57CE0567-A718-EEBE-A0BA-4990532A64D7}" dt="2024-03-21T17:04:13.991" v="1105" actId="1076"/>
        <pc:sldMkLst>
          <pc:docMk/>
          <pc:sldMk cId="3335690284" sldId="271"/>
        </pc:sldMkLst>
        <pc:spChg chg="mod">
          <ac:chgData name="Mohammad, Istiak" userId="S::k2323025@kingston.ac.uk::701e387c-1ecb-40a6-af21-7ed083f33737" providerId="AD" clId="Web-{57CE0567-A718-EEBE-A0BA-4990532A64D7}" dt="2024-03-21T16:52:16.417" v="1016" actId="1076"/>
          <ac:spMkLst>
            <pc:docMk/>
            <pc:sldMk cId="3335690284" sldId="271"/>
            <ac:spMk id="2" creationId="{27A6F7BB-30A8-4980-AD4A-2FB0B53FA6C9}"/>
          </ac:spMkLst>
        </pc:spChg>
        <pc:spChg chg="add del">
          <ac:chgData name="Mohammad, Istiak" userId="S::k2323025@kingston.ac.uk::701e387c-1ecb-40a6-af21-7ed083f33737" providerId="AD" clId="Web-{57CE0567-A718-EEBE-A0BA-4990532A64D7}" dt="2024-03-21T15:49:10.273" v="1"/>
          <ac:spMkLst>
            <pc:docMk/>
            <pc:sldMk cId="3335690284" sldId="271"/>
            <ac:spMk id="3" creationId="{6C169BB1-77B5-7883-A707-EEBD9B7C7619}"/>
          </ac:spMkLst>
        </pc:spChg>
        <pc:spChg chg="add mod">
          <ac:chgData name="Mohammad, Istiak" userId="S::k2323025@kingston.ac.uk::701e387c-1ecb-40a6-af21-7ed083f33737" providerId="AD" clId="Web-{57CE0567-A718-EEBE-A0BA-4990532A64D7}" dt="2024-03-21T17:04:13.991" v="1105" actId="1076"/>
          <ac:spMkLst>
            <pc:docMk/>
            <pc:sldMk cId="3335690284" sldId="271"/>
            <ac:spMk id="11" creationId="{3471BCD5-D3D0-7065-1787-336143751F73}"/>
          </ac:spMkLst>
        </pc:spChg>
        <pc:spChg chg="mod">
          <ac:chgData name="Mohammad, Istiak" userId="S::k2323025@kingston.ac.uk::701e387c-1ecb-40a6-af21-7ed083f33737" providerId="AD" clId="Web-{57CE0567-A718-EEBE-A0BA-4990532A64D7}" dt="2024-03-21T16:38:53.386" v="723" actId="20577"/>
          <ac:spMkLst>
            <pc:docMk/>
            <pc:sldMk cId="3335690284" sldId="271"/>
            <ac:spMk id="31" creationId="{D3E14DDF-9721-1951-F831-21631B800968}"/>
          </ac:spMkLst>
        </pc:spChg>
        <pc:graphicFrameChg chg="add del mod">
          <ac:chgData name="Mohammad, Istiak" userId="S::k2323025@kingston.ac.uk::701e387c-1ecb-40a6-af21-7ed083f33737" providerId="AD" clId="Web-{57CE0567-A718-EEBE-A0BA-4990532A64D7}" dt="2024-03-21T15:51:17.890" v="4"/>
          <ac:graphicFrameMkLst>
            <pc:docMk/>
            <pc:sldMk cId="3335690284" sldId="271"/>
            <ac:graphicFrameMk id="6" creationId="{6A368494-0770-A974-07A1-303CCF3AE50B}"/>
          </ac:graphicFrameMkLst>
        </pc:graphicFrameChg>
        <pc:graphicFrameChg chg="add mod modGraphic">
          <ac:chgData name="Mohammad, Istiak" userId="S::k2323025@kingston.ac.uk::701e387c-1ecb-40a6-af21-7ed083f33737" providerId="AD" clId="Web-{57CE0567-A718-EEBE-A0BA-4990532A64D7}" dt="2024-03-21T16:52:20.980" v="1017" actId="1076"/>
          <ac:graphicFrameMkLst>
            <pc:docMk/>
            <pc:sldMk cId="3335690284" sldId="271"/>
            <ac:graphicFrameMk id="7" creationId="{74AE2A64-AB84-8D0E-8DD5-EFAF9D47187C}"/>
          </ac:graphicFrameMkLst>
        </pc:graphicFrameChg>
        <pc:graphicFrameChg chg="add del mod">
          <ac:chgData name="Mohammad, Istiak" userId="S::k2323025@kingston.ac.uk::701e387c-1ecb-40a6-af21-7ed083f33737" providerId="AD" clId="Web-{57CE0567-A718-EEBE-A0BA-4990532A64D7}" dt="2024-03-21T15:54:04.306" v="52"/>
          <ac:graphicFrameMkLst>
            <pc:docMk/>
            <pc:sldMk cId="3335690284" sldId="271"/>
            <ac:graphicFrameMk id="10" creationId="{8F39CE2C-953D-0014-4CC3-134DA331FE79}"/>
          </ac:graphicFrameMkLst>
        </pc:graphicFrameChg>
        <pc:picChg chg="mod">
          <ac:chgData name="Mohammad, Istiak" userId="S::k2323025@kingston.ac.uk::701e387c-1ecb-40a6-af21-7ed083f33737" providerId="AD" clId="Web-{57CE0567-A718-EEBE-A0BA-4990532A64D7}" dt="2024-03-21T16:53:15.780" v="1024" actId="1076"/>
          <ac:picMkLst>
            <pc:docMk/>
            <pc:sldMk cId="3335690284" sldId="271"/>
            <ac:picMk id="8" creationId="{218A4884-383C-E092-875C-F800754A0FF2}"/>
          </ac:picMkLst>
        </pc:picChg>
      </pc:sldChg>
    </pc:docChg>
  </pc:docChgLst>
  <pc:docChgLst>
    <pc:chgData name="Damian Lopez" userId="dad2409a-21b5-443c-9eb8-ed6f608771f6" providerId="ADAL" clId="{04AB6461-CB96-4D70-B929-67E3E64CE3B3}"/>
    <pc:docChg chg="custSel modSld">
      <pc:chgData name="Damian Lopez" userId="dad2409a-21b5-443c-9eb8-ed6f608771f6" providerId="ADAL" clId="{04AB6461-CB96-4D70-B929-67E3E64CE3B3}" dt="2024-03-21T23:37:35.311" v="318" actId="20577"/>
      <pc:docMkLst>
        <pc:docMk/>
      </pc:docMkLst>
      <pc:sldChg chg="modSp mod">
        <pc:chgData name="Damian Lopez" userId="dad2409a-21b5-443c-9eb8-ed6f608771f6" providerId="ADAL" clId="{04AB6461-CB96-4D70-B929-67E3E64CE3B3}" dt="2024-03-21T23:37:35.311" v="318" actId="20577"/>
        <pc:sldMkLst>
          <pc:docMk/>
          <pc:sldMk cId="3446797337" sldId="259"/>
        </pc:sldMkLst>
        <pc:spChg chg="mod">
          <ac:chgData name="Damian Lopez" userId="dad2409a-21b5-443c-9eb8-ed6f608771f6" providerId="ADAL" clId="{04AB6461-CB96-4D70-B929-67E3E64CE3B3}" dt="2024-03-21T23:37:35.311" v="318" actId="20577"/>
          <ac:spMkLst>
            <pc:docMk/>
            <pc:sldMk cId="3446797337" sldId="259"/>
            <ac:spMk id="4" creationId="{D51A6D85-3837-435F-A342-5A3F98172B12}"/>
          </ac:spMkLst>
        </pc:spChg>
      </pc:sldChg>
      <pc:sldChg chg="modSp mod">
        <pc:chgData name="Damian Lopez" userId="dad2409a-21b5-443c-9eb8-ed6f608771f6" providerId="ADAL" clId="{04AB6461-CB96-4D70-B929-67E3E64CE3B3}" dt="2024-03-21T23:30:58.887" v="127" actId="20577"/>
        <pc:sldMkLst>
          <pc:docMk/>
          <pc:sldMk cId="2721508595" sldId="266"/>
        </pc:sldMkLst>
        <pc:graphicFrameChg chg="modGraphic">
          <ac:chgData name="Damian Lopez" userId="dad2409a-21b5-443c-9eb8-ed6f608771f6" providerId="ADAL" clId="{04AB6461-CB96-4D70-B929-67E3E64CE3B3}" dt="2024-03-21T23:30:58.887" v="127" actId="20577"/>
          <ac:graphicFrameMkLst>
            <pc:docMk/>
            <pc:sldMk cId="2721508595" sldId="266"/>
            <ac:graphicFrameMk id="27" creationId="{766988D1-FDBA-977C-0DC2-2EF120064FC8}"/>
          </ac:graphicFrameMkLst>
        </pc:graphicFrameChg>
      </pc:sldChg>
      <pc:sldChg chg="delSp modSp mod">
        <pc:chgData name="Damian Lopez" userId="dad2409a-21b5-443c-9eb8-ed6f608771f6" providerId="ADAL" clId="{04AB6461-CB96-4D70-B929-67E3E64CE3B3}" dt="2024-03-21T23:37:01.475" v="307" actId="1076"/>
        <pc:sldMkLst>
          <pc:docMk/>
          <pc:sldMk cId="3335690284" sldId="271"/>
        </pc:sldMkLst>
        <pc:spChg chg="mod">
          <ac:chgData name="Damian Lopez" userId="dad2409a-21b5-443c-9eb8-ed6f608771f6" providerId="ADAL" clId="{04AB6461-CB96-4D70-B929-67E3E64CE3B3}" dt="2024-03-21T23:36:57.246" v="306" actId="1076"/>
          <ac:spMkLst>
            <pc:docMk/>
            <pc:sldMk cId="3335690284" sldId="271"/>
            <ac:spMk id="2" creationId="{27A6F7BB-30A8-4980-AD4A-2FB0B53FA6C9}"/>
          </ac:spMkLst>
        </pc:spChg>
        <pc:spChg chg="mod">
          <ac:chgData name="Damian Lopez" userId="dad2409a-21b5-443c-9eb8-ed6f608771f6" providerId="ADAL" clId="{04AB6461-CB96-4D70-B929-67E3E64CE3B3}" dt="2024-03-21T23:36:04.846" v="301" actId="20577"/>
          <ac:spMkLst>
            <pc:docMk/>
            <pc:sldMk cId="3335690284" sldId="271"/>
            <ac:spMk id="11" creationId="{3471BCD5-D3D0-7065-1787-336143751F73}"/>
          </ac:spMkLst>
        </pc:spChg>
        <pc:graphicFrameChg chg="mod modGraphic">
          <ac:chgData name="Damian Lopez" userId="dad2409a-21b5-443c-9eb8-ed6f608771f6" providerId="ADAL" clId="{04AB6461-CB96-4D70-B929-67E3E64CE3B3}" dt="2024-03-21T23:37:01.475" v="307" actId="1076"/>
          <ac:graphicFrameMkLst>
            <pc:docMk/>
            <pc:sldMk cId="3335690284" sldId="271"/>
            <ac:graphicFrameMk id="7" creationId="{74AE2A64-AB84-8D0E-8DD5-EFAF9D47187C}"/>
          </ac:graphicFrameMkLst>
        </pc:graphicFrameChg>
        <pc:picChg chg="del">
          <ac:chgData name="Damian Lopez" userId="dad2409a-21b5-443c-9eb8-ed6f608771f6" providerId="ADAL" clId="{04AB6461-CB96-4D70-B929-67E3E64CE3B3}" dt="2024-03-21T23:35:12.590" v="256" actId="478"/>
          <ac:picMkLst>
            <pc:docMk/>
            <pc:sldMk cId="3335690284" sldId="271"/>
            <ac:picMk id="8" creationId="{218A4884-383C-E092-875C-F800754A0FF2}"/>
          </ac:picMkLst>
        </pc:picChg>
      </pc:sldChg>
      <pc:sldChg chg="modSp mod">
        <pc:chgData name="Damian Lopez" userId="dad2409a-21b5-443c-9eb8-ed6f608771f6" providerId="ADAL" clId="{04AB6461-CB96-4D70-B929-67E3E64CE3B3}" dt="2024-03-21T23:28:02.325" v="0" actId="1076"/>
        <pc:sldMkLst>
          <pc:docMk/>
          <pc:sldMk cId="926184573" sldId="275"/>
        </pc:sldMkLst>
        <pc:spChg chg="mod">
          <ac:chgData name="Damian Lopez" userId="dad2409a-21b5-443c-9eb8-ed6f608771f6" providerId="ADAL" clId="{04AB6461-CB96-4D70-B929-67E3E64CE3B3}" dt="2024-03-21T23:28:02.325" v="0" actId="1076"/>
          <ac:spMkLst>
            <pc:docMk/>
            <pc:sldMk cId="926184573" sldId="275"/>
            <ac:spMk id="3" creationId="{BABC2CE0-8806-4B2A-A10A-32984D317434}"/>
          </ac:spMkLst>
        </pc:spChg>
      </pc:sldChg>
    </pc:docChg>
  </pc:docChgLst>
  <pc:docChgLst>
    <pc:chgData name="Mohammad, Istiak" userId="S::k2323025@kingston.ac.uk::701e387c-1ecb-40a6-af21-7ed083f33737" providerId="AD" clId="Web-{62713CB8-F14A-3869-C46B-EC1D814FE614}"/>
    <pc:docChg chg="modSld">
      <pc:chgData name="Mohammad, Istiak" userId="S::k2323025@kingston.ac.uk::701e387c-1ecb-40a6-af21-7ed083f33737" providerId="AD" clId="Web-{62713CB8-F14A-3869-C46B-EC1D814FE614}" dt="2024-03-21T20:28:06.890" v="4" actId="14100"/>
      <pc:docMkLst>
        <pc:docMk/>
      </pc:docMkLst>
      <pc:sldChg chg="modSp">
        <pc:chgData name="Mohammad, Istiak" userId="S::k2323025@kingston.ac.uk::701e387c-1ecb-40a6-af21-7ed083f33737" providerId="AD" clId="Web-{62713CB8-F14A-3869-C46B-EC1D814FE614}" dt="2024-03-21T20:28:06.890" v="4" actId="14100"/>
        <pc:sldMkLst>
          <pc:docMk/>
          <pc:sldMk cId="184351679" sldId="276"/>
        </pc:sldMkLst>
        <pc:spChg chg="mod">
          <ac:chgData name="Mohammad, Istiak" userId="S::k2323025@kingston.ac.uk::701e387c-1ecb-40a6-af21-7ed083f33737" providerId="AD" clId="Web-{62713CB8-F14A-3869-C46B-EC1D814FE614}" dt="2024-03-21T20:27:38.638" v="1" actId="14100"/>
          <ac:spMkLst>
            <pc:docMk/>
            <pc:sldMk cId="184351679" sldId="276"/>
            <ac:spMk id="4" creationId="{058F39FB-388C-03DC-BD56-479C4A3C9F47}"/>
          </ac:spMkLst>
        </pc:spChg>
        <pc:spChg chg="mod">
          <ac:chgData name="Mohammad, Istiak" userId="S::k2323025@kingston.ac.uk::701e387c-1ecb-40a6-af21-7ed083f33737" providerId="AD" clId="Web-{62713CB8-F14A-3869-C46B-EC1D814FE614}" dt="2024-03-21T20:28:06.890" v="4" actId="14100"/>
          <ac:spMkLst>
            <pc:docMk/>
            <pc:sldMk cId="184351679" sldId="276"/>
            <ac:spMk id="5" creationId="{4D8FE0CD-07C9-2F53-BB84-2DF762F32B85}"/>
          </ac:spMkLst>
        </pc:spChg>
        <pc:spChg chg="mod">
          <ac:chgData name="Mohammad, Istiak" userId="S::k2323025@kingston.ac.uk::701e387c-1ecb-40a6-af21-7ed083f33737" providerId="AD" clId="Web-{62713CB8-F14A-3869-C46B-EC1D814FE614}" dt="2024-03-21T20:28:00.202" v="3" actId="14100"/>
          <ac:spMkLst>
            <pc:docMk/>
            <pc:sldMk cId="184351679" sldId="276"/>
            <ac:spMk id="7" creationId="{F1CA474D-826E-CECA-A70C-D5E468D0C943}"/>
          </ac:spMkLst>
        </pc:spChg>
      </pc:sldChg>
    </pc:docChg>
  </pc:docChgLst>
  <pc:docChgLst>
    <pc:chgData name="Mohammad, Istiak" userId="S::k2323025@kingston.ac.uk::701e387c-1ecb-40a6-af21-7ed083f33737" providerId="AD" clId="Web-{43385ECE-E3B0-C979-81B4-282580798FB0}"/>
    <pc:docChg chg="addSld delSld modSld">
      <pc:chgData name="Mohammad, Istiak" userId="S::k2323025@kingston.ac.uk::701e387c-1ecb-40a6-af21-7ed083f33737" providerId="AD" clId="Web-{43385ECE-E3B0-C979-81B4-282580798FB0}" dt="2024-03-21T18:02:31.512" v="172"/>
      <pc:docMkLst>
        <pc:docMk/>
      </pc:docMkLst>
      <pc:sldChg chg="addSp delSp modSp">
        <pc:chgData name="Mohammad, Istiak" userId="S::k2323025@kingston.ac.uk::701e387c-1ecb-40a6-af21-7ed083f33737" providerId="AD" clId="Web-{43385ECE-E3B0-C979-81B4-282580798FB0}" dt="2024-03-21T18:02:31.512" v="172"/>
        <pc:sldMkLst>
          <pc:docMk/>
          <pc:sldMk cId="700209266" sldId="264"/>
        </pc:sldMkLst>
        <pc:spChg chg="add del mod">
          <ac:chgData name="Mohammad, Istiak" userId="S::k2323025@kingston.ac.uk::701e387c-1ecb-40a6-af21-7ed083f33737" providerId="AD" clId="Web-{43385ECE-E3B0-C979-81B4-282580798FB0}" dt="2024-03-21T17:57:38.956" v="102"/>
          <ac:spMkLst>
            <pc:docMk/>
            <pc:sldMk cId="700209266" sldId="264"/>
            <ac:spMk id="3" creationId="{B8C99FAA-6AF9-AC17-DB34-3CA480E22A16}"/>
          </ac:spMkLst>
        </pc:spChg>
        <pc:spChg chg="add del mod">
          <ac:chgData name="Mohammad, Istiak" userId="S::k2323025@kingston.ac.uk::701e387c-1ecb-40a6-af21-7ed083f33737" providerId="AD" clId="Web-{43385ECE-E3B0-C979-81B4-282580798FB0}" dt="2024-03-21T18:02:26.715" v="168"/>
          <ac:spMkLst>
            <pc:docMk/>
            <pc:sldMk cId="700209266" sldId="264"/>
            <ac:spMk id="4" creationId="{058F39FB-388C-03DC-BD56-479C4A3C9F47}"/>
          </ac:spMkLst>
        </pc:spChg>
        <pc:spChg chg="add del mod">
          <ac:chgData name="Mohammad, Istiak" userId="S::k2323025@kingston.ac.uk::701e387c-1ecb-40a6-af21-7ed083f33737" providerId="AD" clId="Web-{43385ECE-E3B0-C979-81B4-282580798FB0}" dt="2024-03-21T18:02:29.183" v="170"/>
          <ac:spMkLst>
            <pc:docMk/>
            <pc:sldMk cId="700209266" sldId="264"/>
            <ac:spMk id="5" creationId="{4D8FE0CD-07C9-2F53-BB84-2DF762F32B85}"/>
          </ac:spMkLst>
        </pc:spChg>
        <pc:spChg chg="add del mod">
          <ac:chgData name="Mohammad, Istiak" userId="S::k2323025@kingston.ac.uk::701e387c-1ecb-40a6-af21-7ed083f33737" providerId="AD" clId="Web-{43385ECE-E3B0-C979-81B4-282580798FB0}" dt="2024-03-21T18:02:28.168" v="169"/>
          <ac:spMkLst>
            <pc:docMk/>
            <pc:sldMk cId="700209266" sldId="264"/>
            <ac:spMk id="6" creationId="{2DF65646-888A-EF3B-5897-0BA4E6D496CA}"/>
          </ac:spMkLst>
        </pc:spChg>
        <pc:spChg chg="add del mod">
          <ac:chgData name="Mohammad, Istiak" userId="S::k2323025@kingston.ac.uk::701e387c-1ecb-40a6-af21-7ed083f33737" providerId="AD" clId="Web-{43385ECE-E3B0-C979-81B4-282580798FB0}" dt="2024-03-21T18:02:31.512" v="172"/>
          <ac:spMkLst>
            <pc:docMk/>
            <pc:sldMk cId="700209266" sldId="264"/>
            <ac:spMk id="7" creationId="{F1CA474D-826E-CECA-A70C-D5E468D0C943}"/>
          </ac:spMkLst>
        </pc:spChg>
        <pc:spChg chg="add del mod">
          <ac:chgData name="Mohammad, Istiak" userId="S::k2323025@kingston.ac.uk::701e387c-1ecb-40a6-af21-7ed083f33737" providerId="AD" clId="Web-{43385ECE-E3B0-C979-81B4-282580798FB0}" dt="2024-03-21T18:02:30.449" v="171"/>
          <ac:spMkLst>
            <pc:docMk/>
            <pc:sldMk cId="700209266" sldId="264"/>
            <ac:spMk id="8" creationId="{E86FAA1A-521B-C6C9-E83D-9CAB9E34A9AD}"/>
          </ac:spMkLst>
        </pc:spChg>
        <pc:spChg chg="add del mod">
          <ac:chgData name="Mohammad, Istiak" userId="S::k2323025@kingston.ac.uk::701e387c-1ecb-40a6-af21-7ed083f33737" providerId="AD" clId="Web-{43385ECE-E3B0-C979-81B4-282580798FB0}" dt="2024-03-21T17:58:54.412" v="117"/>
          <ac:spMkLst>
            <pc:docMk/>
            <pc:sldMk cId="700209266" sldId="264"/>
            <ac:spMk id="9" creationId="{5405B072-0C0A-B6AF-3A38-CD091765E13B}"/>
          </ac:spMkLst>
        </pc:spChg>
        <pc:spChg chg="mod">
          <ac:chgData name="Mohammad, Istiak" userId="S::k2323025@kingston.ac.uk::701e387c-1ecb-40a6-af21-7ed083f33737" providerId="AD" clId="Web-{43385ECE-E3B0-C979-81B4-282580798FB0}" dt="2024-03-21T17:55:27.421" v="60" actId="20577"/>
          <ac:spMkLst>
            <pc:docMk/>
            <pc:sldMk cId="700209266" sldId="264"/>
            <ac:spMk id="73" creationId="{573DE0AD-5B3E-E3A3-A0EE-8D17BD21607C}"/>
          </ac:spMkLst>
        </pc:spChg>
      </pc:sldChg>
      <pc:sldChg chg="addSp delSp modSp add replId">
        <pc:chgData name="Mohammad, Istiak" userId="S::k2323025@kingston.ac.uk::701e387c-1ecb-40a6-af21-7ed083f33737" providerId="AD" clId="Web-{43385ECE-E3B0-C979-81B4-282580798FB0}" dt="2024-03-21T18:02:16.105" v="167" actId="20577"/>
        <pc:sldMkLst>
          <pc:docMk/>
          <pc:sldMk cId="184351679" sldId="276"/>
        </pc:sldMkLst>
        <pc:spChg chg="mod">
          <ac:chgData name="Mohammad, Istiak" userId="S::k2323025@kingston.ac.uk::701e387c-1ecb-40a6-af21-7ed083f33737" providerId="AD" clId="Web-{43385ECE-E3B0-C979-81B4-282580798FB0}" dt="2024-03-21T18:02:16.105" v="167" actId="20577"/>
          <ac:spMkLst>
            <pc:docMk/>
            <pc:sldMk cId="184351679" sldId="276"/>
            <ac:spMk id="2" creationId="{DD0B6389-2374-4677-B8BB-59410CCC32FD}"/>
          </ac:spMkLst>
        </pc:spChg>
        <pc:spChg chg="add mod">
          <ac:chgData name="Mohammad, Istiak" userId="S::k2323025@kingston.ac.uk::701e387c-1ecb-40a6-af21-7ed083f33737" providerId="AD" clId="Web-{43385ECE-E3B0-C979-81B4-282580798FB0}" dt="2024-03-21T18:02:02.886" v="161" actId="14100"/>
          <ac:spMkLst>
            <pc:docMk/>
            <pc:sldMk cId="184351679" sldId="276"/>
            <ac:spMk id="3" creationId="{88F1A26C-F182-5483-B9C3-94F856EF28C0}"/>
          </ac:spMkLst>
        </pc:spChg>
        <pc:spChg chg="mod">
          <ac:chgData name="Mohammad, Istiak" userId="S::k2323025@kingston.ac.uk::701e387c-1ecb-40a6-af21-7ed083f33737" providerId="AD" clId="Web-{43385ECE-E3B0-C979-81B4-282580798FB0}" dt="2024-03-21T18:01:56.464" v="160" actId="14100"/>
          <ac:spMkLst>
            <pc:docMk/>
            <pc:sldMk cId="184351679" sldId="276"/>
            <ac:spMk id="4" creationId="{058F39FB-388C-03DC-BD56-479C4A3C9F47}"/>
          </ac:spMkLst>
        </pc:spChg>
        <pc:spChg chg="mod">
          <ac:chgData name="Mohammad, Istiak" userId="S::k2323025@kingston.ac.uk::701e387c-1ecb-40a6-af21-7ed083f33737" providerId="AD" clId="Web-{43385ECE-E3B0-C979-81B4-282580798FB0}" dt="2024-03-21T18:01:44.026" v="157" actId="1076"/>
          <ac:spMkLst>
            <pc:docMk/>
            <pc:sldMk cId="184351679" sldId="276"/>
            <ac:spMk id="5" creationId="{4D8FE0CD-07C9-2F53-BB84-2DF762F32B85}"/>
          </ac:spMkLst>
        </pc:spChg>
        <pc:spChg chg="mod">
          <ac:chgData name="Mohammad, Istiak" userId="S::k2323025@kingston.ac.uk::701e387c-1ecb-40a6-af21-7ed083f33737" providerId="AD" clId="Web-{43385ECE-E3B0-C979-81B4-282580798FB0}" dt="2024-03-21T18:01:32.635" v="154" actId="14100"/>
          <ac:spMkLst>
            <pc:docMk/>
            <pc:sldMk cId="184351679" sldId="276"/>
            <ac:spMk id="6" creationId="{2DF65646-888A-EF3B-5897-0BA4E6D496CA}"/>
          </ac:spMkLst>
        </pc:spChg>
        <pc:spChg chg="mod">
          <ac:chgData name="Mohammad, Istiak" userId="S::k2323025@kingston.ac.uk::701e387c-1ecb-40a6-af21-7ed083f33737" providerId="AD" clId="Web-{43385ECE-E3B0-C979-81B4-282580798FB0}" dt="2024-03-21T18:01:53.635" v="159" actId="14100"/>
          <ac:spMkLst>
            <pc:docMk/>
            <pc:sldMk cId="184351679" sldId="276"/>
            <ac:spMk id="7" creationId="{F1CA474D-826E-CECA-A70C-D5E468D0C943}"/>
          </ac:spMkLst>
        </pc:spChg>
        <pc:spChg chg="mod">
          <ac:chgData name="Mohammad, Istiak" userId="S::k2323025@kingston.ac.uk::701e387c-1ecb-40a6-af21-7ed083f33737" providerId="AD" clId="Web-{43385ECE-E3B0-C979-81B4-282580798FB0}" dt="2024-03-21T18:01:49.245" v="158" actId="14100"/>
          <ac:spMkLst>
            <pc:docMk/>
            <pc:sldMk cId="184351679" sldId="276"/>
            <ac:spMk id="8" creationId="{E86FAA1A-521B-C6C9-E83D-9CAB9E34A9AD}"/>
          </ac:spMkLst>
        </pc:spChg>
        <pc:spChg chg="del mod">
          <ac:chgData name="Mohammad, Istiak" userId="S::k2323025@kingston.ac.uk::701e387c-1ecb-40a6-af21-7ed083f33737" providerId="AD" clId="Web-{43385ECE-E3B0-C979-81B4-282580798FB0}" dt="2024-03-21T17:59:13.553" v="124"/>
          <ac:spMkLst>
            <pc:docMk/>
            <pc:sldMk cId="184351679" sldId="276"/>
            <ac:spMk id="73" creationId="{573DE0AD-5B3E-E3A3-A0EE-8D17BD21607C}"/>
          </ac:spMkLst>
        </pc:spChg>
      </pc:sldChg>
      <pc:sldChg chg="delSp modSp add del replId">
        <pc:chgData name="Mohammad, Istiak" userId="S::k2323025@kingston.ac.uk::701e387c-1ecb-40a6-af21-7ed083f33737" providerId="AD" clId="Web-{43385ECE-E3B0-C979-81B4-282580798FB0}" dt="2024-03-21T17:59:02.084" v="119"/>
        <pc:sldMkLst>
          <pc:docMk/>
          <pc:sldMk cId="2394114820" sldId="276"/>
        </pc:sldMkLst>
        <pc:spChg chg="mod">
          <ac:chgData name="Mohammad, Istiak" userId="S::k2323025@kingston.ac.uk::701e387c-1ecb-40a6-af21-7ed083f33737" providerId="AD" clId="Web-{43385ECE-E3B0-C979-81B4-282580798FB0}" dt="2024-03-21T17:58:26.833" v="111" actId="20577"/>
          <ac:spMkLst>
            <pc:docMk/>
            <pc:sldMk cId="2394114820" sldId="276"/>
            <ac:spMk id="2" creationId="{DD0B6389-2374-4677-B8BB-59410CCC32FD}"/>
          </ac:spMkLst>
        </pc:spChg>
        <pc:spChg chg="del">
          <ac:chgData name="Mohammad, Istiak" userId="S::k2323025@kingston.ac.uk::701e387c-1ecb-40a6-af21-7ed083f33737" providerId="AD" clId="Web-{43385ECE-E3B0-C979-81B4-282580798FB0}" dt="2024-03-21T17:58:10.504" v="104"/>
          <ac:spMkLst>
            <pc:docMk/>
            <pc:sldMk cId="2394114820" sldId="276"/>
            <ac:spMk id="4" creationId="{058F39FB-388C-03DC-BD56-479C4A3C9F47}"/>
          </ac:spMkLst>
        </pc:spChg>
        <pc:spChg chg="del">
          <ac:chgData name="Mohammad, Istiak" userId="S::k2323025@kingston.ac.uk::701e387c-1ecb-40a6-af21-7ed083f33737" providerId="AD" clId="Web-{43385ECE-E3B0-C979-81B4-282580798FB0}" dt="2024-03-21T17:58:12.442" v="106"/>
          <ac:spMkLst>
            <pc:docMk/>
            <pc:sldMk cId="2394114820" sldId="276"/>
            <ac:spMk id="5" creationId="{4D8FE0CD-07C9-2F53-BB84-2DF762F32B85}"/>
          </ac:spMkLst>
        </pc:spChg>
        <pc:spChg chg="del">
          <ac:chgData name="Mohammad, Istiak" userId="S::k2323025@kingston.ac.uk::701e387c-1ecb-40a6-af21-7ed083f33737" providerId="AD" clId="Web-{43385ECE-E3B0-C979-81B4-282580798FB0}" dt="2024-03-21T17:58:11.473" v="105"/>
          <ac:spMkLst>
            <pc:docMk/>
            <pc:sldMk cId="2394114820" sldId="276"/>
            <ac:spMk id="6" creationId="{2DF65646-888A-EF3B-5897-0BA4E6D496CA}"/>
          </ac:spMkLst>
        </pc:spChg>
        <pc:spChg chg="del">
          <ac:chgData name="Mohammad, Istiak" userId="S::k2323025@kingston.ac.uk::701e387c-1ecb-40a6-af21-7ed083f33737" providerId="AD" clId="Web-{43385ECE-E3B0-C979-81B4-282580798FB0}" dt="2024-03-21T17:58:13.676" v="108"/>
          <ac:spMkLst>
            <pc:docMk/>
            <pc:sldMk cId="2394114820" sldId="276"/>
            <ac:spMk id="7" creationId="{F1CA474D-826E-CECA-A70C-D5E468D0C943}"/>
          </ac:spMkLst>
        </pc:spChg>
        <pc:spChg chg="del">
          <ac:chgData name="Mohammad, Istiak" userId="S::k2323025@kingston.ac.uk::701e387c-1ecb-40a6-af21-7ed083f33737" providerId="AD" clId="Web-{43385ECE-E3B0-C979-81B4-282580798FB0}" dt="2024-03-21T17:58:13.051" v="107"/>
          <ac:spMkLst>
            <pc:docMk/>
            <pc:sldMk cId="2394114820" sldId="276"/>
            <ac:spMk id="8" creationId="{E86FAA1A-521B-C6C9-E83D-9CAB9E34A9AD}"/>
          </ac:spMkLst>
        </pc:spChg>
        <pc:spChg chg="del">
          <ac:chgData name="Mohammad, Istiak" userId="S::k2323025@kingston.ac.uk::701e387c-1ecb-40a6-af21-7ed083f33737" providerId="AD" clId="Web-{43385ECE-E3B0-C979-81B4-282580798FB0}" dt="2024-03-21T17:58:18.582" v="109"/>
          <ac:spMkLst>
            <pc:docMk/>
            <pc:sldMk cId="2394114820" sldId="276"/>
            <ac:spMk id="73" creationId="{573DE0AD-5B3E-E3A3-A0EE-8D17BD21607C}"/>
          </ac:spMkLst>
        </pc:spChg>
      </pc:sldChg>
    </pc:docChg>
  </pc:docChgLst>
  <pc:docChgLst>
    <pc:chgData name="Lopez, Damian A" userId="dad2409a-21b5-443c-9eb8-ed6f608771f6" providerId="ADAL" clId="{9BFF464B-5B6C-420B-BEB6-EFE50C0C61AA}"/>
    <pc:docChg chg="undo custSel addSld delSld modSld">
      <pc:chgData name="Lopez, Damian A" userId="dad2409a-21b5-443c-9eb8-ed6f608771f6" providerId="ADAL" clId="{9BFF464B-5B6C-420B-BEB6-EFE50C0C61AA}" dt="2024-03-21T17:53:19.577" v="170" actId="20577"/>
      <pc:docMkLst>
        <pc:docMk/>
      </pc:docMkLst>
      <pc:sldChg chg="modSp del mod modClrScheme chgLayout">
        <pc:chgData name="Lopez, Damian A" userId="dad2409a-21b5-443c-9eb8-ed6f608771f6" providerId="ADAL" clId="{9BFF464B-5B6C-420B-BEB6-EFE50C0C61AA}" dt="2024-03-21T15:54:16.560" v="33" actId="47"/>
        <pc:sldMkLst>
          <pc:docMk/>
          <pc:sldMk cId="2259308896" sldId="256"/>
        </pc:sldMkLst>
        <pc:spChg chg="mod">
          <ac:chgData name="Lopez, Damian A" userId="dad2409a-21b5-443c-9eb8-ed6f608771f6" providerId="ADAL" clId="{9BFF464B-5B6C-420B-BEB6-EFE50C0C61AA}" dt="2024-03-21T15:53:27.480" v="29" actId="26606"/>
          <ac:spMkLst>
            <pc:docMk/>
            <pc:sldMk cId="2259308896" sldId="256"/>
            <ac:spMk id="2" creationId="{51DF3D98-3C30-4CFC-8643-C81E829C8C25}"/>
          </ac:spMkLst>
        </pc:spChg>
        <pc:spChg chg="mod ord">
          <ac:chgData name="Lopez, Damian A" userId="dad2409a-21b5-443c-9eb8-ed6f608771f6" providerId="ADAL" clId="{9BFF464B-5B6C-420B-BEB6-EFE50C0C61AA}" dt="2024-03-21T15:53:27.480" v="29" actId="26606"/>
          <ac:spMkLst>
            <pc:docMk/>
            <pc:sldMk cId="2259308896" sldId="256"/>
            <ac:spMk id="3" creationId="{A068D447-28D3-4F5F-B2DC-FD67E9015868}"/>
          </ac:spMkLst>
        </pc:spChg>
        <pc:spChg chg="mod">
          <ac:chgData name="Lopez, Damian A" userId="dad2409a-21b5-443c-9eb8-ed6f608771f6" providerId="ADAL" clId="{9BFF464B-5B6C-420B-BEB6-EFE50C0C61AA}" dt="2024-03-21T15:53:27.480" v="29" actId="26606"/>
          <ac:spMkLst>
            <pc:docMk/>
            <pc:sldMk cId="2259308896" sldId="256"/>
            <ac:spMk id="35" creationId="{BC0683A3-7E31-F0DF-46DF-B0AFA1C036E6}"/>
          </ac:spMkLst>
        </pc:spChg>
        <pc:spChg chg="mod">
          <ac:chgData name="Lopez, Damian A" userId="dad2409a-21b5-443c-9eb8-ed6f608771f6" providerId="ADAL" clId="{9BFF464B-5B6C-420B-BEB6-EFE50C0C61AA}" dt="2024-03-21T15:53:27.480" v="29" actId="26606"/>
          <ac:spMkLst>
            <pc:docMk/>
            <pc:sldMk cId="2259308896" sldId="256"/>
            <ac:spMk id="36" creationId="{D030069F-B0A7-C8CB-FA51-ED445FF2CE4D}"/>
          </ac:spMkLst>
        </pc:spChg>
        <pc:spChg chg="mod">
          <ac:chgData name="Lopez, Damian A" userId="dad2409a-21b5-443c-9eb8-ed6f608771f6" providerId="ADAL" clId="{9BFF464B-5B6C-420B-BEB6-EFE50C0C61AA}" dt="2024-03-21T15:53:27.480" v="29" actId="26606"/>
          <ac:spMkLst>
            <pc:docMk/>
            <pc:sldMk cId="2259308896" sldId="256"/>
            <ac:spMk id="37" creationId="{F10276B2-FDE1-7C28-AB8C-B1B07FD93E4F}"/>
          </ac:spMkLst>
        </pc:spChg>
      </pc:sldChg>
      <pc:sldChg chg="delSp modSp mod">
        <pc:chgData name="Lopez, Damian A" userId="dad2409a-21b5-443c-9eb8-ed6f608771f6" providerId="ADAL" clId="{9BFF464B-5B6C-420B-BEB6-EFE50C0C61AA}" dt="2024-03-21T17:53:19.577" v="170" actId="20577"/>
        <pc:sldMkLst>
          <pc:docMk/>
          <pc:sldMk cId="1325608595" sldId="257"/>
        </pc:sldMkLst>
        <pc:spChg chg="mod">
          <ac:chgData name="Lopez, Damian A" userId="dad2409a-21b5-443c-9eb8-ed6f608771f6" providerId="ADAL" clId="{9BFF464B-5B6C-420B-BEB6-EFE50C0C61AA}" dt="2024-03-21T17:51:01.949" v="117" actId="20577"/>
          <ac:spMkLst>
            <pc:docMk/>
            <pc:sldMk cId="1325608595" sldId="257"/>
            <ac:spMk id="3" creationId="{22788C46-D0BC-4307-AE55-7601A139E7CB}"/>
          </ac:spMkLst>
        </pc:spChg>
        <pc:spChg chg="mod">
          <ac:chgData name="Lopez, Damian A" userId="dad2409a-21b5-443c-9eb8-ed6f608771f6" providerId="ADAL" clId="{9BFF464B-5B6C-420B-BEB6-EFE50C0C61AA}" dt="2024-03-21T17:53:19.577" v="170" actId="20577"/>
          <ac:spMkLst>
            <pc:docMk/>
            <pc:sldMk cId="1325608595" sldId="257"/>
            <ac:spMk id="4" creationId="{D2B38A93-AF0B-3AE2-35FA-1BA1CF40A956}"/>
          </ac:spMkLst>
        </pc:spChg>
        <pc:spChg chg="mod">
          <ac:chgData name="Lopez, Damian A" userId="dad2409a-21b5-443c-9eb8-ed6f608771f6" providerId="ADAL" clId="{9BFF464B-5B6C-420B-BEB6-EFE50C0C61AA}" dt="2024-03-21T16:35:57.345" v="40"/>
          <ac:spMkLst>
            <pc:docMk/>
            <pc:sldMk cId="1325608595" sldId="257"/>
            <ac:spMk id="5" creationId="{6209FEB4-4C5C-EB43-9696-7B42453DB79B}"/>
          </ac:spMkLst>
        </pc:spChg>
        <pc:spChg chg="mod">
          <ac:chgData name="Lopez, Damian A" userId="dad2409a-21b5-443c-9eb8-ed6f608771f6" providerId="ADAL" clId="{9BFF464B-5B6C-420B-BEB6-EFE50C0C61AA}" dt="2024-03-21T15:48:43.882" v="12" actId="20577"/>
          <ac:spMkLst>
            <pc:docMk/>
            <pc:sldMk cId="1325608595" sldId="257"/>
            <ac:spMk id="8" creationId="{881E7165-8819-57BF-CD30-5676501A403D}"/>
          </ac:spMkLst>
        </pc:spChg>
        <pc:picChg chg="del">
          <ac:chgData name="Lopez, Damian A" userId="dad2409a-21b5-443c-9eb8-ed6f608771f6" providerId="ADAL" clId="{9BFF464B-5B6C-420B-BEB6-EFE50C0C61AA}" dt="2024-03-21T16:02:13.578" v="34" actId="478"/>
          <ac:picMkLst>
            <pc:docMk/>
            <pc:sldMk cId="1325608595" sldId="257"/>
            <ac:picMk id="9" creationId="{883D502F-1724-CE95-F415-3CE450B522A1}"/>
          </ac:picMkLst>
        </pc:picChg>
        <pc:picChg chg="del">
          <ac:chgData name="Lopez, Damian A" userId="dad2409a-21b5-443c-9eb8-ed6f608771f6" providerId="ADAL" clId="{9BFF464B-5B6C-420B-BEB6-EFE50C0C61AA}" dt="2024-03-21T17:33:21.976" v="78" actId="478"/>
          <ac:picMkLst>
            <pc:docMk/>
            <pc:sldMk cId="1325608595" sldId="257"/>
            <ac:picMk id="10" creationId="{C838EB0A-7953-9DF4-54B4-5956526041E7}"/>
          </ac:picMkLst>
        </pc:picChg>
      </pc:sldChg>
      <pc:sldChg chg="addSp delSp modSp mod">
        <pc:chgData name="Lopez, Damian A" userId="dad2409a-21b5-443c-9eb8-ed6f608771f6" providerId="ADAL" clId="{9BFF464B-5B6C-420B-BEB6-EFE50C0C61AA}" dt="2024-03-21T17:32:39.860" v="77" actId="1076"/>
        <pc:sldMkLst>
          <pc:docMk/>
          <pc:sldMk cId="1639799154" sldId="258"/>
        </pc:sldMkLst>
        <pc:spChg chg="mod">
          <ac:chgData name="Lopez, Damian A" userId="dad2409a-21b5-443c-9eb8-ed6f608771f6" providerId="ADAL" clId="{9BFF464B-5B6C-420B-BEB6-EFE50C0C61AA}" dt="2024-03-21T17:30:20.884" v="57" actId="1076"/>
          <ac:spMkLst>
            <pc:docMk/>
            <pc:sldMk cId="1639799154" sldId="258"/>
            <ac:spMk id="2" creationId="{8C543F67-9C70-4748-8C0C-3A7863422F99}"/>
          </ac:spMkLst>
        </pc:spChg>
        <pc:spChg chg="mod">
          <ac:chgData name="Lopez, Damian A" userId="dad2409a-21b5-443c-9eb8-ed6f608771f6" providerId="ADAL" clId="{9BFF464B-5B6C-420B-BEB6-EFE50C0C61AA}" dt="2024-03-21T16:36:00.611" v="41"/>
          <ac:spMkLst>
            <pc:docMk/>
            <pc:sldMk cId="1639799154" sldId="258"/>
            <ac:spMk id="5" creationId="{D593FA18-50D6-0344-B477-1D7C91CF4029}"/>
          </ac:spMkLst>
        </pc:spChg>
        <pc:spChg chg="del">
          <ac:chgData name="Lopez, Damian A" userId="dad2409a-21b5-443c-9eb8-ed6f608771f6" providerId="ADAL" clId="{9BFF464B-5B6C-420B-BEB6-EFE50C0C61AA}" dt="2024-03-21T16:35:23.552" v="35" actId="478"/>
          <ac:spMkLst>
            <pc:docMk/>
            <pc:sldMk cId="1639799154" sldId="258"/>
            <ac:spMk id="12" creationId="{0CAC1CB3-F79F-1B35-11DC-C89D474B487D}"/>
          </ac:spMkLst>
        </pc:spChg>
        <pc:spChg chg="mod">
          <ac:chgData name="Lopez, Damian A" userId="dad2409a-21b5-443c-9eb8-ed6f608771f6" providerId="ADAL" clId="{9BFF464B-5B6C-420B-BEB6-EFE50C0C61AA}" dt="2024-03-21T17:32:24.507" v="74" actId="1076"/>
          <ac:spMkLst>
            <pc:docMk/>
            <pc:sldMk cId="1639799154" sldId="258"/>
            <ac:spMk id="13" creationId="{DDA90BB6-4F51-AA90-93C0-E911C763BA8C}"/>
          </ac:spMkLst>
        </pc:spChg>
        <pc:spChg chg="mod">
          <ac:chgData name="Lopez, Damian A" userId="dad2409a-21b5-443c-9eb8-ed6f608771f6" providerId="ADAL" clId="{9BFF464B-5B6C-420B-BEB6-EFE50C0C61AA}" dt="2024-03-21T17:30:25.773" v="58" actId="1076"/>
          <ac:spMkLst>
            <pc:docMk/>
            <pc:sldMk cId="1639799154" sldId="258"/>
            <ac:spMk id="14" creationId="{B4807E04-64A7-D719-5746-C6CFDE4D58E3}"/>
          </ac:spMkLst>
        </pc:spChg>
        <pc:spChg chg="add del mod">
          <ac:chgData name="Lopez, Damian A" userId="dad2409a-21b5-443c-9eb8-ed6f608771f6" providerId="ADAL" clId="{9BFF464B-5B6C-420B-BEB6-EFE50C0C61AA}" dt="2024-03-21T17:29:56.273" v="48"/>
          <ac:spMkLst>
            <pc:docMk/>
            <pc:sldMk cId="1639799154" sldId="258"/>
            <ac:spMk id="15" creationId="{5DF61C01-1B79-C2DF-A44A-49C30F0FB061}"/>
          </ac:spMkLst>
        </pc:spChg>
        <pc:picChg chg="del">
          <ac:chgData name="Lopez, Damian A" userId="dad2409a-21b5-443c-9eb8-ed6f608771f6" providerId="ADAL" clId="{9BFF464B-5B6C-420B-BEB6-EFE50C0C61AA}" dt="2024-03-21T15:49:07.731" v="26" actId="478"/>
          <ac:picMkLst>
            <pc:docMk/>
            <pc:sldMk cId="1639799154" sldId="258"/>
            <ac:picMk id="8" creationId="{22879E36-3F63-E756-44CC-C577E2C432DB}"/>
          </ac:picMkLst>
        </pc:picChg>
        <pc:picChg chg="del">
          <ac:chgData name="Lopez, Damian A" userId="dad2409a-21b5-443c-9eb8-ed6f608771f6" providerId="ADAL" clId="{9BFF464B-5B6C-420B-BEB6-EFE50C0C61AA}" dt="2024-03-21T17:29:43.135" v="47" actId="478"/>
          <ac:picMkLst>
            <pc:docMk/>
            <pc:sldMk cId="1639799154" sldId="258"/>
            <ac:picMk id="11" creationId="{7697B0D4-8EB1-2D08-5835-57635EB8ED14}"/>
          </ac:picMkLst>
        </pc:picChg>
        <pc:picChg chg="add mod modCrop">
          <ac:chgData name="Lopez, Damian A" userId="dad2409a-21b5-443c-9eb8-ed6f608771f6" providerId="ADAL" clId="{9BFF464B-5B6C-420B-BEB6-EFE50C0C61AA}" dt="2024-03-21T17:32:39.860" v="77" actId="1076"/>
          <ac:picMkLst>
            <pc:docMk/>
            <pc:sldMk cId="1639799154" sldId="258"/>
            <ac:picMk id="18" creationId="{634E28C0-F094-91F0-B76F-8B4C2E5809DF}"/>
          </ac:picMkLst>
        </pc:picChg>
      </pc:sldChg>
      <pc:sldChg chg="modSp add mod">
        <pc:chgData name="Lopez, Damian A" userId="dad2409a-21b5-443c-9eb8-ed6f608771f6" providerId="ADAL" clId="{9BFF464B-5B6C-420B-BEB6-EFE50C0C61AA}" dt="2024-03-21T15:54:14.674" v="32"/>
        <pc:sldMkLst>
          <pc:docMk/>
          <pc:sldMk cId="3446797337" sldId="259"/>
        </pc:sldMkLst>
        <pc:spChg chg="mod">
          <ac:chgData name="Lopez, Damian A" userId="dad2409a-21b5-443c-9eb8-ed6f608771f6" providerId="ADAL" clId="{9BFF464B-5B6C-420B-BEB6-EFE50C0C61AA}" dt="2024-03-21T15:54:07.963" v="31"/>
          <ac:spMkLst>
            <pc:docMk/>
            <pc:sldMk cId="3446797337" sldId="259"/>
            <ac:spMk id="2" creationId="{8460295B-54B9-4937-90E3-BAB9CE69E30B}"/>
          </ac:spMkLst>
        </pc:spChg>
        <pc:spChg chg="mod">
          <ac:chgData name="Lopez, Damian A" userId="dad2409a-21b5-443c-9eb8-ed6f608771f6" providerId="ADAL" clId="{9BFF464B-5B6C-420B-BEB6-EFE50C0C61AA}" dt="2024-03-21T15:54:14.674" v="32"/>
          <ac:spMkLst>
            <pc:docMk/>
            <pc:sldMk cId="3446797337" sldId="259"/>
            <ac:spMk id="4" creationId="{D51A6D85-3837-435F-A342-5A3F98172B12}"/>
          </ac:spMkLst>
        </pc:spChg>
      </pc:sldChg>
      <pc:sldChg chg="modSp mod">
        <pc:chgData name="Lopez, Damian A" userId="dad2409a-21b5-443c-9eb8-ed6f608771f6" providerId="ADAL" clId="{9BFF464B-5B6C-420B-BEB6-EFE50C0C61AA}" dt="2024-03-21T16:36:03.841" v="42"/>
        <pc:sldMkLst>
          <pc:docMk/>
          <pc:sldMk cId="1527386939" sldId="261"/>
        </pc:sldMkLst>
        <pc:spChg chg="mod">
          <ac:chgData name="Lopez, Damian A" userId="dad2409a-21b5-443c-9eb8-ed6f608771f6" providerId="ADAL" clId="{9BFF464B-5B6C-420B-BEB6-EFE50C0C61AA}" dt="2024-03-21T16:36:03.841" v="42"/>
          <ac:spMkLst>
            <pc:docMk/>
            <pc:sldMk cId="1527386939" sldId="261"/>
            <ac:spMk id="5" creationId="{AA926C73-F226-914E-AC56-BF3172765F9F}"/>
          </ac:spMkLst>
        </pc:spChg>
      </pc:sldChg>
      <pc:sldChg chg="delSp modSp mod">
        <pc:chgData name="Lopez, Damian A" userId="dad2409a-21b5-443c-9eb8-ed6f608771f6" providerId="ADAL" clId="{9BFF464B-5B6C-420B-BEB6-EFE50C0C61AA}" dt="2024-03-21T16:36:30.454" v="45"/>
        <pc:sldMkLst>
          <pc:docMk/>
          <pc:sldMk cId="700209266" sldId="264"/>
        </pc:sldMkLst>
        <pc:spChg chg="del">
          <ac:chgData name="Lopez, Damian A" userId="dad2409a-21b5-443c-9eb8-ed6f608771f6" providerId="ADAL" clId="{9BFF464B-5B6C-420B-BEB6-EFE50C0C61AA}" dt="2024-03-21T16:35:39.566" v="38" actId="478"/>
          <ac:spMkLst>
            <pc:docMk/>
            <pc:sldMk cId="700209266" sldId="264"/>
            <ac:spMk id="3" creationId="{3FE88D32-0135-7B4F-AD5F-EA1673D46765}"/>
          </ac:spMkLst>
        </pc:spChg>
        <pc:spChg chg="mod">
          <ac:chgData name="Lopez, Damian A" userId="dad2409a-21b5-443c-9eb8-ed6f608771f6" providerId="ADAL" clId="{9BFF464B-5B6C-420B-BEB6-EFE50C0C61AA}" dt="2024-03-21T16:36:30.454" v="45"/>
          <ac:spMkLst>
            <pc:docMk/>
            <pc:sldMk cId="700209266" sldId="264"/>
            <ac:spMk id="11" creationId="{EBF4ECF3-F211-3447-AF95-22487182EEF2}"/>
          </ac:spMkLst>
        </pc:spChg>
      </pc:sldChg>
      <pc:sldChg chg="delSp modSp mod">
        <pc:chgData name="Lopez, Damian A" userId="dad2409a-21b5-443c-9eb8-ed6f608771f6" providerId="ADAL" clId="{9BFF464B-5B6C-420B-BEB6-EFE50C0C61AA}" dt="2024-03-21T16:36:25.679" v="43"/>
        <pc:sldMkLst>
          <pc:docMk/>
          <pc:sldMk cId="2563119616" sldId="265"/>
        </pc:sldMkLst>
        <pc:spChg chg="del">
          <ac:chgData name="Lopez, Damian A" userId="dad2409a-21b5-443c-9eb8-ed6f608771f6" providerId="ADAL" clId="{9BFF464B-5B6C-420B-BEB6-EFE50C0C61AA}" dt="2024-03-21T16:35:30.905" v="36" actId="478"/>
          <ac:spMkLst>
            <pc:docMk/>
            <pc:sldMk cId="2563119616" sldId="265"/>
            <ac:spMk id="7" creationId="{1EB64BEF-8367-144A-9F53-7A1282A32569}"/>
          </ac:spMkLst>
        </pc:spChg>
        <pc:spChg chg="mod">
          <ac:chgData name="Lopez, Damian A" userId="dad2409a-21b5-443c-9eb8-ed6f608771f6" providerId="ADAL" clId="{9BFF464B-5B6C-420B-BEB6-EFE50C0C61AA}" dt="2024-03-21T16:36:25.679" v="43"/>
          <ac:spMkLst>
            <pc:docMk/>
            <pc:sldMk cId="2563119616" sldId="265"/>
            <ac:spMk id="8" creationId="{0DD1986A-9AF9-5C45-BE85-20D5AA267AE1}"/>
          </ac:spMkLst>
        </pc:spChg>
      </pc:sldChg>
      <pc:sldChg chg="delSp modSp mod">
        <pc:chgData name="Lopez, Damian A" userId="dad2409a-21b5-443c-9eb8-ed6f608771f6" providerId="ADAL" clId="{9BFF464B-5B6C-420B-BEB6-EFE50C0C61AA}" dt="2024-03-21T16:36:27.904" v="44"/>
        <pc:sldMkLst>
          <pc:docMk/>
          <pc:sldMk cId="2721508595" sldId="266"/>
        </pc:sldMkLst>
        <pc:spChg chg="del">
          <ac:chgData name="Lopez, Damian A" userId="dad2409a-21b5-443c-9eb8-ed6f608771f6" providerId="ADAL" clId="{9BFF464B-5B6C-420B-BEB6-EFE50C0C61AA}" dt="2024-03-21T16:35:36.541" v="37" actId="478"/>
          <ac:spMkLst>
            <pc:docMk/>
            <pc:sldMk cId="2721508595" sldId="266"/>
            <ac:spMk id="3" creationId="{75202033-17DD-3E4F-BB90-ADC6A1F0C66F}"/>
          </ac:spMkLst>
        </pc:spChg>
        <pc:spChg chg="mod">
          <ac:chgData name="Lopez, Damian A" userId="dad2409a-21b5-443c-9eb8-ed6f608771f6" providerId="ADAL" clId="{9BFF464B-5B6C-420B-BEB6-EFE50C0C61AA}" dt="2024-03-21T16:36:27.904" v="44"/>
          <ac:spMkLst>
            <pc:docMk/>
            <pc:sldMk cId="2721508595" sldId="266"/>
            <ac:spMk id="7" creationId="{B42ACFC2-B54A-8244-B5D9-4B1EC2EED59D}"/>
          </ac:spMkLst>
        </pc:spChg>
      </pc:sldChg>
      <pc:sldChg chg="delSp modSp del mod setBg">
        <pc:chgData name="Lopez, Damian A" userId="dad2409a-21b5-443c-9eb8-ed6f608771f6" providerId="ADAL" clId="{9BFF464B-5B6C-420B-BEB6-EFE50C0C61AA}" dt="2024-03-21T16:36:36.225" v="46" actId="47"/>
        <pc:sldMkLst>
          <pc:docMk/>
          <pc:sldMk cId="932498405" sldId="270"/>
        </pc:sldMkLst>
        <pc:spChg chg="mod">
          <ac:chgData name="Lopez, Damian A" userId="dad2409a-21b5-443c-9eb8-ed6f608771f6" providerId="ADAL" clId="{9BFF464B-5B6C-420B-BEB6-EFE50C0C61AA}" dt="2024-03-21T15:52:16.779" v="28"/>
          <ac:spMkLst>
            <pc:docMk/>
            <pc:sldMk cId="932498405" sldId="270"/>
            <ac:spMk id="3" creationId="{C55E2E3E-148D-4BE4-88A4-447C4BC35E68}"/>
          </ac:spMkLst>
        </pc:spChg>
        <pc:spChg chg="del mod">
          <ac:chgData name="Lopez, Damian A" userId="dad2409a-21b5-443c-9eb8-ed6f608771f6" providerId="ADAL" clId="{9BFF464B-5B6C-420B-BEB6-EFE50C0C61AA}" dt="2024-03-21T16:35:43.722" v="39" actId="478"/>
          <ac:spMkLst>
            <pc:docMk/>
            <pc:sldMk cId="932498405" sldId="270"/>
            <ac:spMk id="4" creationId="{374915C9-579A-6644-A782-7D56C8F5561E}"/>
          </ac:spMkLst>
        </pc:spChg>
        <pc:spChg chg="mod">
          <ac:chgData name="Lopez, Damian A" userId="dad2409a-21b5-443c-9eb8-ed6f608771f6" providerId="ADAL" clId="{9BFF464B-5B6C-420B-BEB6-EFE50C0C61AA}" dt="2024-03-21T15:52:16.779" v="28"/>
          <ac:spMkLst>
            <pc:docMk/>
            <pc:sldMk cId="932498405" sldId="270"/>
            <ac:spMk id="5" creationId="{140F55DB-0AAD-684A-B0E2-8EF58E039423}"/>
          </ac:spMkLst>
        </pc:spChg>
        <pc:spChg chg="mod">
          <ac:chgData name="Lopez, Damian A" userId="dad2409a-21b5-443c-9eb8-ed6f608771f6" providerId="ADAL" clId="{9BFF464B-5B6C-420B-BEB6-EFE50C0C61AA}" dt="2024-03-21T15:52:16.779" v="28"/>
          <ac:spMkLst>
            <pc:docMk/>
            <pc:sldMk cId="932498405" sldId="270"/>
            <ac:spMk id="6" creationId="{280037C3-0E79-CD4B-92A9-5B5F9E74A60B}"/>
          </ac:spMkLst>
        </pc:spChg>
      </pc:sldChg>
      <pc:sldChg chg="modSp">
        <pc:chgData name="Lopez, Damian A" userId="dad2409a-21b5-443c-9eb8-ed6f608771f6" providerId="ADAL" clId="{9BFF464B-5B6C-420B-BEB6-EFE50C0C61AA}" dt="2024-03-21T15:51:04.304" v="27"/>
        <pc:sldMkLst>
          <pc:docMk/>
          <pc:sldMk cId="3335690284" sldId="271"/>
        </pc:sldMkLst>
        <pc:graphicFrameChg chg="mod">
          <ac:chgData name="Lopez, Damian A" userId="dad2409a-21b5-443c-9eb8-ed6f608771f6" providerId="ADAL" clId="{9BFF464B-5B6C-420B-BEB6-EFE50C0C61AA}" dt="2024-03-21T15:51:04.304" v="27"/>
          <ac:graphicFrameMkLst>
            <pc:docMk/>
            <pc:sldMk cId="3335690284" sldId="271"/>
            <ac:graphicFrameMk id="6" creationId="{6A368494-0770-A974-07A1-303CCF3AE50B}"/>
          </ac:graphicFrameMkLst>
        </pc:graphicFrameChg>
      </pc:sldChg>
      <pc:sldChg chg="modSp mod">
        <pc:chgData name="Lopez, Damian A" userId="dad2409a-21b5-443c-9eb8-ed6f608771f6" providerId="ADAL" clId="{9BFF464B-5B6C-420B-BEB6-EFE50C0C61AA}" dt="2024-03-21T15:45:48.851" v="2" actId="20577"/>
        <pc:sldMkLst>
          <pc:docMk/>
          <pc:sldMk cId="926184573" sldId="275"/>
        </pc:sldMkLst>
        <pc:spChg chg="mod">
          <ac:chgData name="Lopez, Damian A" userId="dad2409a-21b5-443c-9eb8-ed6f608771f6" providerId="ADAL" clId="{9BFF464B-5B6C-420B-BEB6-EFE50C0C61AA}" dt="2024-03-21T15:45:48.851" v="2" actId="20577"/>
          <ac:spMkLst>
            <pc:docMk/>
            <pc:sldMk cId="926184573" sldId="275"/>
            <ac:spMk id="3" creationId="{BABC2CE0-8806-4B2A-A10A-32984D317434}"/>
          </ac:spMkLst>
        </pc:spChg>
      </pc:sldChg>
    </pc:docChg>
  </pc:docChgLst>
  <pc:docChgLst>
    <pc:chgData name="Babila, Lewis G" userId="S::k2365461@kingston.ac.uk::217eefb8-01d3-4f47-938d-890ac2169982" providerId="AD" clId="Web-{42FD8996-50A1-478F-2771-B0DEDD1F407E}"/>
    <pc:docChg chg="modSld">
      <pc:chgData name="Babila, Lewis G" userId="S::k2365461@kingston.ac.uk::217eefb8-01d3-4f47-938d-890ac2169982" providerId="AD" clId="Web-{42FD8996-50A1-478F-2771-B0DEDD1F407E}" dt="2024-03-21T17:34:09.320" v="86" actId="14100"/>
      <pc:docMkLst>
        <pc:docMk/>
      </pc:docMkLst>
      <pc:sldChg chg="addSp delSp modSp mod modClrScheme chgLayout">
        <pc:chgData name="Babila, Lewis G" userId="S::k2365461@kingston.ac.uk::217eefb8-01d3-4f47-938d-890ac2169982" providerId="AD" clId="Web-{42FD8996-50A1-478F-2771-B0DEDD1F407E}" dt="2024-03-21T15:52:27.515" v="26" actId="14100"/>
        <pc:sldMkLst>
          <pc:docMk/>
          <pc:sldMk cId="2259308896" sldId="256"/>
        </pc:sldMkLst>
        <pc:spChg chg="mod">
          <ac:chgData name="Babila, Lewis G" userId="S::k2365461@kingston.ac.uk::217eefb8-01d3-4f47-938d-890ac2169982" providerId="AD" clId="Web-{42FD8996-50A1-478F-2771-B0DEDD1F407E}" dt="2024-03-21T15:48:50.491" v="3"/>
          <ac:spMkLst>
            <pc:docMk/>
            <pc:sldMk cId="2259308896" sldId="256"/>
            <ac:spMk id="2" creationId="{51DF3D98-3C30-4CFC-8643-C81E829C8C25}"/>
          </ac:spMkLst>
        </pc:spChg>
        <pc:spChg chg="mod ord">
          <ac:chgData name="Babila, Lewis G" userId="S::k2365461@kingston.ac.uk::217eefb8-01d3-4f47-938d-890ac2169982" providerId="AD" clId="Web-{42FD8996-50A1-478F-2771-B0DEDD1F407E}" dt="2024-03-21T15:52:27.515" v="26" actId="14100"/>
          <ac:spMkLst>
            <pc:docMk/>
            <pc:sldMk cId="2259308896" sldId="256"/>
            <ac:spMk id="3" creationId="{A068D447-28D3-4F5F-B2DC-FD67E9015868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7" creationId="{4B0C1139-D4C6-AE05-F940-7A5D06315F0A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8" creationId="{C5B29082-05DD-D761-4CBB-CDBE094B54A6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10" creationId="{2C545371-A137-BE21-9C72-CAB2CB4A87BF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12" creationId="{23EE43CE-99A7-EAA4-3888-6E28C1BF96FF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14" creationId="{6D797182-71F4-37A1-D518-BE270E5AA25D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16" creationId="{8E4A6F6C-B44E-7F7C-7B8D-F8A60933D1F2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18" creationId="{6B93C59A-880C-96DB-C258-0B24B10A1E4F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23" creationId="{0FB0FE73-5BF9-830C-E0A5-B81FA68F6297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25" creationId="{075D2F56-DB2E-DAF3-28D0-7DE73B6FB811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27" creationId="{2DD6B449-0AD7-6840-601A-E9ACB2E8339D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29" creationId="{016B6CAD-1436-66C9-0A5B-3442EB9E5E61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51:49.732" v="18"/>
          <ac:spMkLst>
            <pc:docMk/>
            <pc:sldMk cId="2259308896" sldId="256"/>
            <ac:spMk id="30" creationId="{1727BA46-BFB0-1BF5-5DED-5D7854C4F57F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31" creationId="{30898403-AA22-EA7A-A05F-C769EA559370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48:50.476" v="2"/>
          <ac:spMkLst>
            <pc:docMk/>
            <pc:sldMk cId="2259308896" sldId="256"/>
            <ac:spMk id="33" creationId="{CA3249A1-8256-9315-4CB5-5DEF976B29E2}"/>
          </ac:spMkLst>
        </pc:spChg>
        <pc:spChg chg="add mod">
          <ac:chgData name="Babila, Lewis G" userId="S::k2365461@kingston.ac.uk::217eefb8-01d3-4f47-938d-890ac2169982" providerId="AD" clId="Web-{42FD8996-50A1-478F-2771-B0DEDD1F407E}" dt="2024-03-21T15:48:50.491" v="3"/>
          <ac:spMkLst>
            <pc:docMk/>
            <pc:sldMk cId="2259308896" sldId="256"/>
            <ac:spMk id="35" creationId="{BC0683A3-7E31-F0DF-46DF-B0AFA1C036E6}"/>
          </ac:spMkLst>
        </pc:spChg>
        <pc:spChg chg="add mod">
          <ac:chgData name="Babila, Lewis G" userId="S::k2365461@kingston.ac.uk::217eefb8-01d3-4f47-938d-890ac2169982" providerId="AD" clId="Web-{42FD8996-50A1-478F-2771-B0DEDD1F407E}" dt="2024-03-21T15:48:50.491" v="3"/>
          <ac:spMkLst>
            <pc:docMk/>
            <pc:sldMk cId="2259308896" sldId="256"/>
            <ac:spMk id="36" creationId="{D030069F-B0A7-C8CB-FA51-ED445FF2CE4D}"/>
          </ac:spMkLst>
        </pc:spChg>
        <pc:spChg chg="add mod">
          <ac:chgData name="Babila, Lewis G" userId="S::k2365461@kingston.ac.uk::217eefb8-01d3-4f47-938d-890ac2169982" providerId="AD" clId="Web-{42FD8996-50A1-478F-2771-B0DEDD1F407E}" dt="2024-03-21T15:48:50.491" v="3"/>
          <ac:spMkLst>
            <pc:docMk/>
            <pc:sldMk cId="2259308896" sldId="256"/>
            <ac:spMk id="37" creationId="{F10276B2-FDE1-7C28-AB8C-B1B07FD93E4F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51:33.153" v="15"/>
          <ac:spMkLst>
            <pc:docMk/>
            <pc:sldMk cId="2259308896" sldId="256"/>
            <ac:spMk id="38" creationId="{A13DE702-20F0-7138-3555-FA181EAEF2E1}"/>
          </ac:spMkLst>
        </pc:spChg>
        <pc:spChg chg="add del mod">
          <ac:chgData name="Babila, Lewis G" userId="S::k2365461@kingston.ac.uk::217eefb8-01d3-4f47-938d-890ac2169982" providerId="AD" clId="Web-{42FD8996-50A1-478F-2771-B0DEDD1F407E}" dt="2024-03-21T15:51:31.607" v="14"/>
          <ac:spMkLst>
            <pc:docMk/>
            <pc:sldMk cId="2259308896" sldId="256"/>
            <ac:spMk id="39" creationId="{16D7DCD6-3E30-3A27-8A15-1F49AD255083}"/>
          </ac:spMkLst>
        </pc:spChg>
        <pc:graphicFrameChg chg="add del mod ord modGraphic">
          <ac:chgData name="Babila, Lewis G" userId="S::k2365461@kingston.ac.uk::217eefb8-01d3-4f47-938d-890ac2169982" providerId="AD" clId="Web-{42FD8996-50A1-478F-2771-B0DEDD1F407E}" dt="2024-03-21T15:51:41.076" v="17"/>
          <ac:graphicFrameMkLst>
            <pc:docMk/>
            <pc:sldMk cId="2259308896" sldId="256"/>
            <ac:graphicFrameMk id="5" creationId="{1F679BB8-4815-961F-2EEC-964E6156B246}"/>
          </ac:graphicFrameMkLst>
        </pc:graphicFrameChg>
        <pc:picChg chg="add del mod">
          <ac:chgData name="Babila, Lewis G" userId="S::k2365461@kingston.ac.uk::217eefb8-01d3-4f47-938d-890ac2169982" providerId="AD" clId="Web-{42FD8996-50A1-478F-2771-B0DEDD1F407E}" dt="2024-03-21T15:50:43.324" v="13"/>
          <ac:picMkLst>
            <pc:docMk/>
            <pc:sldMk cId="2259308896" sldId="256"/>
            <ac:picMk id="4" creationId="{0E75F9DA-4531-4B89-3415-6FF8C8D859BB}"/>
          </ac:picMkLst>
        </pc:picChg>
      </pc:sldChg>
      <pc:sldChg chg="addSp modSp">
        <pc:chgData name="Babila, Lewis G" userId="S::k2365461@kingston.ac.uk::217eefb8-01d3-4f47-938d-890ac2169982" providerId="AD" clId="Web-{42FD8996-50A1-478F-2771-B0DEDD1F407E}" dt="2024-03-21T16:49:42.872" v="73" actId="14100"/>
        <pc:sldMkLst>
          <pc:docMk/>
          <pc:sldMk cId="1325608595" sldId="257"/>
        </pc:sldMkLst>
        <pc:spChg chg="mod">
          <ac:chgData name="Babila, Lewis G" userId="S::k2365461@kingston.ac.uk::217eefb8-01d3-4f47-938d-890ac2169982" providerId="AD" clId="Web-{42FD8996-50A1-478F-2771-B0DEDD1F407E}" dt="2024-03-21T16:49:15.715" v="64" actId="20577"/>
          <ac:spMkLst>
            <pc:docMk/>
            <pc:sldMk cId="1325608595" sldId="257"/>
            <ac:spMk id="3" creationId="{22788C46-D0BC-4307-AE55-7601A139E7CB}"/>
          </ac:spMkLst>
        </pc:spChg>
        <pc:picChg chg="add mod">
          <ac:chgData name="Babila, Lewis G" userId="S::k2365461@kingston.ac.uk::217eefb8-01d3-4f47-938d-890ac2169982" providerId="AD" clId="Web-{42FD8996-50A1-478F-2771-B0DEDD1F407E}" dt="2024-03-21T16:00:13.219" v="43" actId="14100"/>
          <ac:picMkLst>
            <pc:docMk/>
            <pc:sldMk cId="1325608595" sldId="257"/>
            <ac:picMk id="9" creationId="{883D502F-1724-CE95-F415-3CE450B522A1}"/>
          </ac:picMkLst>
        </pc:picChg>
        <pc:picChg chg="add mod">
          <ac:chgData name="Babila, Lewis G" userId="S::k2365461@kingston.ac.uk::217eefb8-01d3-4f47-938d-890ac2169982" providerId="AD" clId="Web-{42FD8996-50A1-478F-2771-B0DEDD1F407E}" dt="2024-03-21T16:49:42.872" v="73" actId="14100"/>
          <ac:picMkLst>
            <pc:docMk/>
            <pc:sldMk cId="1325608595" sldId="257"/>
            <ac:picMk id="10" creationId="{C838EB0A-7953-9DF4-54B4-5956526041E7}"/>
          </ac:picMkLst>
        </pc:picChg>
      </pc:sldChg>
      <pc:sldChg chg="addSp delSp modSp">
        <pc:chgData name="Babila, Lewis G" userId="S::k2365461@kingston.ac.uk::217eefb8-01d3-4f47-938d-890ac2169982" providerId="AD" clId="Web-{42FD8996-50A1-478F-2771-B0DEDD1F407E}" dt="2024-03-21T16:55:44.635" v="79" actId="14100"/>
        <pc:sldMkLst>
          <pc:docMk/>
          <pc:sldMk cId="1639799154" sldId="258"/>
        </pc:sldMkLst>
        <pc:spChg chg="add del mod">
          <ac:chgData name="Babila, Lewis G" userId="S::k2365461@kingston.ac.uk::217eefb8-01d3-4f47-938d-890ac2169982" providerId="AD" clId="Web-{42FD8996-50A1-478F-2771-B0DEDD1F407E}" dt="2024-03-21T15:56:32.352" v="32"/>
          <ac:spMkLst>
            <pc:docMk/>
            <pc:sldMk cId="1639799154" sldId="258"/>
            <ac:spMk id="9" creationId="{C59BD985-CDA3-F65E-6E1B-2F9D9FA67D06}"/>
          </ac:spMkLst>
        </pc:spChg>
        <pc:spChg chg="del">
          <ac:chgData name="Babila, Lewis G" userId="S::k2365461@kingston.ac.uk::217eefb8-01d3-4f47-938d-890ac2169982" providerId="AD" clId="Web-{42FD8996-50A1-478F-2771-B0DEDD1F407E}" dt="2024-03-21T16:55:32.009" v="76"/>
          <ac:spMkLst>
            <pc:docMk/>
            <pc:sldMk cId="1639799154" sldId="258"/>
            <ac:spMk id="9" creationId="{F35DBA08-69D5-46F7-7950-AFFAA8A05B1D}"/>
          </ac:spMkLst>
        </pc:spChg>
        <pc:spChg chg="mod">
          <ac:chgData name="Babila, Lewis G" userId="S::k2365461@kingston.ac.uk::217eefb8-01d3-4f47-938d-890ac2169982" providerId="AD" clId="Web-{42FD8996-50A1-478F-2771-B0DEDD1F407E}" dt="2024-03-21T15:54:53.348" v="28" actId="20577"/>
          <ac:spMkLst>
            <pc:docMk/>
            <pc:sldMk cId="1639799154" sldId="258"/>
            <ac:spMk id="14" creationId="{B4807E04-64A7-D719-5746-C6CFDE4D58E3}"/>
          </ac:spMkLst>
        </pc:spChg>
        <pc:spChg chg="del">
          <ac:chgData name="Babila, Lewis G" userId="S::k2365461@kingston.ac.uk::217eefb8-01d3-4f47-938d-890ac2169982" providerId="AD" clId="Web-{42FD8996-50A1-478F-2771-B0DEDD1F407E}" dt="2024-03-21T15:54:58.005" v="29"/>
          <ac:spMkLst>
            <pc:docMk/>
            <pc:sldMk cId="1639799154" sldId="258"/>
            <ac:spMk id="16" creationId="{5F1F3386-158C-93C6-5F94-8F25BF59C860}"/>
          </ac:spMkLst>
        </pc:spChg>
        <pc:picChg chg="add del mod ord">
          <ac:chgData name="Babila, Lewis G" userId="S::k2365461@kingston.ac.uk::217eefb8-01d3-4f47-938d-890ac2169982" providerId="AD" clId="Web-{42FD8996-50A1-478F-2771-B0DEDD1F407E}" dt="2024-03-21T15:55:12.849" v="31"/>
          <ac:picMkLst>
            <pc:docMk/>
            <pc:sldMk cId="1639799154" sldId="258"/>
            <ac:picMk id="4" creationId="{48A0F414-94F8-9715-4889-B3EF14467C1D}"/>
          </ac:picMkLst>
        </pc:picChg>
        <pc:picChg chg="add mod ord">
          <ac:chgData name="Babila, Lewis G" userId="S::k2365461@kingston.ac.uk::217eefb8-01d3-4f47-938d-890ac2169982" providerId="AD" clId="Web-{42FD8996-50A1-478F-2771-B0DEDD1F407E}" dt="2024-03-21T16:03:27.194" v="44" actId="14100"/>
          <ac:picMkLst>
            <pc:docMk/>
            <pc:sldMk cId="1639799154" sldId="258"/>
            <ac:picMk id="10" creationId="{28070FEB-C8CD-E906-0601-0E9E7D2D07B0}"/>
          </ac:picMkLst>
        </pc:picChg>
        <pc:picChg chg="add mod ord">
          <ac:chgData name="Babila, Lewis G" userId="S::k2365461@kingston.ac.uk::217eefb8-01d3-4f47-938d-890ac2169982" providerId="AD" clId="Web-{42FD8996-50A1-478F-2771-B0DEDD1F407E}" dt="2024-03-21T16:55:44.635" v="79" actId="14100"/>
          <ac:picMkLst>
            <pc:docMk/>
            <pc:sldMk cId="1639799154" sldId="258"/>
            <ac:picMk id="11" creationId="{7697B0D4-8EB1-2D08-5835-57635EB8ED14}"/>
          </ac:picMkLst>
        </pc:picChg>
      </pc:sldChg>
      <pc:sldChg chg="addSp delSp modSp">
        <pc:chgData name="Babila, Lewis G" userId="S::k2365461@kingston.ac.uk::217eefb8-01d3-4f47-938d-890ac2169982" providerId="AD" clId="Web-{42FD8996-50A1-478F-2771-B0DEDD1F407E}" dt="2024-03-21T16:07:28.437" v="62"/>
        <pc:sldMkLst>
          <pc:docMk/>
          <pc:sldMk cId="700209266" sldId="264"/>
        </pc:sldMkLst>
        <pc:picChg chg="add del mod">
          <ac:chgData name="Babila, Lewis G" userId="S::k2365461@kingston.ac.uk::217eefb8-01d3-4f47-938d-890ac2169982" providerId="AD" clId="Web-{42FD8996-50A1-478F-2771-B0DEDD1F407E}" dt="2024-03-21T16:07:28.437" v="62"/>
          <ac:picMkLst>
            <pc:docMk/>
            <pc:sldMk cId="700209266" sldId="264"/>
            <ac:picMk id="4" creationId="{A21B75B7-ECFB-0BBC-4F3A-D833DD572CAF}"/>
          </ac:picMkLst>
        </pc:picChg>
      </pc:sldChg>
      <pc:sldChg chg="addSp modSp">
        <pc:chgData name="Babila, Lewis G" userId="S::k2365461@kingston.ac.uk::217eefb8-01d3-4f47-938d-890ac2169982" providerId="AD" clId="Web-{42FD8996-50A1-478F-2771-B0DEDD1F407E}" dt="2024-03-21T17:34:09.320" v="86" actId="14100"/>
        <pc:sldMkLst>
          <pc:docMk/>
          <pc:sldMk cId="3335690284" sldId="271"/>
        </pc:sldMkLst>
        <pc:spChg chg="mod">
          <ac:chgData name="Babila, Lewis G" userId="S::k2365461@kingston.ac.uk::217eefb8-01d3-4f47-938d-890ac2169982" providerId="AD" clId="Web-{42FD8996-50A1-478F-2771-B0DEDD1F407E}" dt="2024-03-21T17:33:52.741" v="80" actId="1076"/>
          <ac:spMkLst>
            <pc:docMk/>
            <pc:sldMk cId="3335690284" sldId="271"/>
            <ac:spMk id="11" creationId="{3471BCD5-D3D0-7065-1787-336143751F73}"/>
          </ac:spMkLst>
        </pc:spChg>
        <pc:graphicFrameChg chg="mod modGraphic">
          <ac:chgData name="Babila, Lewis G" userId="S::k2365461@kingston.ac.uk::217eefb8-01d3-4f47-938d-890ac2169982" providerId="AD" clId="Web-{42FD8996-50A1-478F-2771-B0DEDD1F407E}" dt="2024-03-21T15:49:40.790" v="6"/>
          <ac:graphicFrameMkLst>
            <pc:docMk/>
            <pc:sldMk cId="3335690284" sldId="271"/>
            <ac:graphicFrameMk id="6" creationId="{6A368494-0770-A974-07A1-303CCF3AE50B}"/>
          </ac:graphicFrameMkLst>
        </pc:graphicFrameChg>
        <pc:picChg chg="add mod">
          <ac:chgData name="Babila, Lewis G" userId="S::k2365461@kingston.ac.uk::217eefb8-01d3-4f47-938d-890ac2169982" providerId="AD" clId="Web-{42FD8996-50A1-478F-2771-B0DEDD1F407E}" dt="2024-03-21T17:34:09.320" v="86" actId="14100"/>
          <ac:picMkLst>
            <pc:docMk/>
            <pc:sldMk cId="3335690284" sldId="271"/>
            <ac:picMk id="8" creationId="{218A4884-383C-E092-875C-F800754A0FF2}"/>
          </ac:picMkLst>
        </pc:picChg>
      </pc:sldChg>
    </pc:docChg>
  </pc:docChgLst>
  <pc:docChgLst>
    <pc:chgData name="Bhatti, Talha S" userId="S::k2312249@kingston.ac.uk::46930c3a-dfbf-4fec-82b0-47edd6c9816c" providerId="AD" clId="Web-{F30BC2AB-244A-2A12-A2B7-A5CB54879693}"/>
    <pc:docChg chg="modSld">
      <pc:chgData name="Bhatti, Talha S" userId="S::k2312249@kingston.ac.uk::46930c3a-dfbf-4fec-82b0-47edd6c9816c" providerId="AD" clId="Web-{F30BC2AB-244A-2A12-A2B7-A5CB54879693}" dt="2024-03-21T15:49:32.368" v="8" actId="1076"/>
      <pc:docMkLst>
        <pc:docMk/>
      </pc:docMkLst>
      <pc:sldChg chg="delSp modSp">
        <pc:chgData name="Bhatti, Talha S" userId="S::k2312249@kingston.ac.uk::46930c3a-dfbf-4fec-82b0-47edd6c9816c" providerId="AD" clId="Web-{F30BC2AB-244A-2A12-A2B7-A5CB54879693}" dt="2024-03-21T15:49:10.382" v="7"/>
        <pc:sldMkLst>
          <pc:docMk/>
          <pc:sldMk cId="1325608595" sldId="257"/>
        </pc:sldMkLst>
        <pc:spChg chg="mod">
          <ac:chgData name="Bhatti, Talha S" userId="S::k2312249@kingston.ac.uk::46930c3a-dfbf-4fec-82b0-47edd6c9816c" providerId="AD" clId="Web-{F30BC2AB-244A-2A12-A2B7-A5CB54879693}" dt="2024-03-21T15:49:08.288" v="6" actId="20577"/>
          <ac:spMkLst>
            <pc:docMk/>
            <pc:sldMk cId="1325608595" sldId="257"/>
            <ac:spMk id="3" creationId="{22788C46-D0BC-4307-AE55-7601A139E7CB}"/>
          </ac:spMkLst>
        </pc:spChg>
        <pc:spChg chg="del">
          <ac:chgData name="Bhatti, Talha S" userId="S::k2312249@kingston.ac.uk::46930c3a-dfbf-4fec-82b0-47edd6c9816c" providerId="AD" clId="Web-{F30BC2AB-244A-2A12-A2B7-A5CB54879693}" dt="2024-03-21T15:49:10.382" v="7"/>
          <ac:spMkLst>
            <pc:docMk/>
            <pc:sldMk cId="1325608595" sldId="257"/>
            <ac:spMk id="8" creationId="{881E7165-8819-57BF-CD30-5676501A403D}"/>
          </ac:spMkLst>
        </pc:spChg>
      </pc:sldChg>
      <pc:sldChg chg="modSp">
        <pc:chgData name="Bhatti, Talha S" userId="S::k2312249@kingston.ac.uk::46930c3a-dfbf-4fec-82b0-47edd6c9816c" providerId="AD" clId="Web-{F30BC2AB-244A-2A12-A2B7-A5CB54879693}" dt="2024-03-21T15:49:32.368" v="8" actId="1076"/>
        <pc:sldMkLst>
          <pc:docMk/>
          <pc:sldMk cId="1527386939" sldId="261"/>
        </pc:sldMkLst>
        <pc:picChg chg="mod">
          <ac:chgData name="Bhatti, Talha S" userId="S::k2312249@kingston.ac.uk::46930c3a-dfbf-4fec-82b0-47edd6c9816c" providerId="AD" clId="Web-{F30BC2AB-244A-2A12-A2B7-A5CB54879693}" dt="2024-03-21T15:49:32.368" v="8" actId="1076"/>
          <ac:picMkLst>
            <pc:docMk/>
            <pc:sldMk cId="1527386939" sldId="261"/>
            <ac:picMk id="13" creationId="{24627D54-D0D1-3E8D-5A77-79A9C25D95AF}"/>
          </ac:picMkLst>
        </pc:picChg>
      </pc:sldChg>
      <pc:sldChg chg="modSp">
        <pc:chgData name="Bhatti, Talha S" userId="S::k2312249@kingston.ac.uk::46930c3a-dfbf-4fec-82b0-47edd6c9816c" providerId="AD" clId="Web-{F30BC2AB-244A-2A12-A2B7-A5CB54879693}" dt="2024-03-21T15:29:07.342" v="1" actId="20577"/>
        <pc:sldMkLst>
          <pc:docMk/>
          <pc:sldMk cId="3335690284" sldId="271"/>
        </pc:sldMkLst>
        <pc:spChg chg="mod">
          <ac:chgData name="Bhatti, Talha S" userId="S::k2312249@kingston.ac.uk::46930c3a-dfbf-4fec-82b0-47edd6c9816c" providerId="AD" clId="Web-{F30BC2AB-244A-2A12-A2B7-A5CB54879693}" dt="2024-03-21T15:29:07.342" v="1" actId="20577"/>
          <ac:spMkLst>
            <pc:docMk/>
            <pc:sldMk cId="3335690284" sldId="271"/>
            <ac:spMk id="31" creationId="{D3E14DDF-9721-1951-F831-21631B800968}"/>
          </ac:spMkLst>
        </pc:spChg>
      </pc:sldChg>
    </pc:docChg>
  </pc:docChgLst>
  <pc:docChgLst>
    <pc:chgData name="Bhatti, Talha S" userId="S::k2312249@kingston.ac.uk::46930c3a-dfbf-4fec-82b0-47edd6c9816c" providerId="AD" clId="Web-{666B73A2-A97C-C91B-4959-752DB66ABFD7}"/>
    <pc:docChg chg="modSld">
      <pc:chgData name="Bhatti, Talha S" userId="S::k2312249@kingston.ac.uk::46930c3a-dfbf-4fec-82b0-47edd6c9816c" providerId="AD" clId="Web-{666B73A2-A97C-C91B-4959-752DB66ABFD7}" dt="2024-03-21T17:32:54.155" v="448" actId="1076"/>
      <pc:docMkLst>
        <pc:docMk/>
      </pc:docMkLst>
      <pc:sldChg chg="modSp">
        <pc:chgData name="Bhatti, Talha S" userId="S::k2312249@kingston.ac.uk::46930c3a-dfbf-4fec-82b0-47edd6c9816c" providerId="AD" clId="Web-{666B73A2-A97C-C91B-4959-752DB66ABFD7}" dt="2024-03-21T16:53:32.912" v="60" actId="1076"/>
        <pc:sldMkLst>
          <pc:docMk/>
          <pc:sldMk cId="1325608595" sldId="257"/>
        </pc:sldMkLst>
        <pc:spChg chg="mod">
          <ac:chgData name="Bhatti, Talha S" userId="S::k2312249@kingston.ac.uk::46930c3a-dfbf-4fec-82b0-47edd6c9816c" providerId="AD" clId="Web-{666B73A2-A97C-C91B-4959-752DB66ABFD7}" dt="2024-03-21T16:53:32.912" v="60" actId="1076"/>
          <ac:spMkLst>
            <pc:docMk/>
            <pc:sldMk cId="1325608595" sldId="257"/>
            <ac:spMk id="3" creationId="{22788C46-D0BC-4307-AE55-7601A139E7CB}"/>
          </ac:spMkLst>
        </pc:spChg>
        <pc:picChg chg="mod">
          <ac:chgData name="Bhatti, Talha S" userId="S::k2312249@kingston.ac.uk::46930c3a-dfbf-4fec-82b0-47edd6c9816c" providerId="AD" clId="Web-{666B73A2-A97C-C91B-4959-752DB66ABFD7}" dt="2024-03-21T16:53:05.536" v="56" actId="1076"/>
          <ac:picMkLst>
            <pc:docMk/>
            <pc:sldMk cId="1325608595" sldId="257"/>
            <ac:picMk id="10" creationId="{C838EB0A-7953-9DF4-54B4-5956526041E7}"/>
          </ac:picMkLst>
        </pc:picChg>
      </pc:sldChg>
      <pc:sldChg chg="addSp delSp modSp">
        <pc:chgData name="Bhatti, Talha S" userId="S::k2312249@kingston.ac.uk::46930c3a-dfbf-4fec-82b0-47edd6c9816c" providerId="AD" clId="Web-{666B73A2-A97C-C91B-4959-752DB66ABFD7}" dt="2024-03-21T17:32:54.155" v="448" actId="1076"/>
        <pc:sldMkLst>
          <pc:docMk/>
          <pc:sldMk cId="1639799154" sldId="258"/>
        </pc:sldMkLst>
        <pc:spChg chg="del">
          <ac:chgData name="Bhatti, Talha S" userId="S::k2312249@kingston.ac.uk::46930c3a-dfbf-4fec-82b0-47edd6c9816c" providerId="AD" clId="Web-{666B73A2-A97C-C91B-4959-752DB66ABFD7}" dt="2024-03-21T16:55:12.134" v="65"/>
          <ac:spMkLst>
            <pc:docMk/>
            <pc:sldMk cId="1639799154" sldId="258"/>
            <ac:spMk id="3" creationId="{95B371F2-DBA5-415A-82C8-651F587B857A}"/>
          </ac:spMkLst>
        </pc:spChg>
        <pc:spChg chg="add del mod">
          <ac:chgData name="Bhatti, Talha S" userId="S::k2312249@kingston.ac.uk::46930c3a-dfbf-4fec-82b0-47edd6c9816c" providerId="AD" clId="Web-{666B73A2-A97C-C91B-4959-752DB66ABFD7}" dt="2024-03-21T16:55:09.666" v="64"/>
          <ac:spMkLst>
            <pc:docMk/>
            <pc:sldMk cId="1639799154" sldId="258"/>
            <ac:spMk id="7" creationId="{279F5EA9-013E-7CC5-083B-468046E05BC0}"/>
          </ac:spMkLst>
        </pc:spChg>
        <pc:spChg chg="add mod">
          <ac:chgData name="Bhatti, Talha S" userId="S::k2312249@kingston.ac.uk::46930c3a-dfbf-4fec-82b0-47edd6c9816c" providerId="AD" clId="Web-{666B73A2-A97C-C91B-4959-752DB66ABFD7}" dt="2024-03-21T16:55:12.134" v="65"/>
          <ac:spMkLst>
            <pc:docMk/>
            <pc:sldMk cId="1639799154" sldId="258"/>
            <ac:spMk id="9" creationId="{F35DBA08-69D5-46F7-7950-AFFAA8A05B1D}"/>
          </ac:spMkLst>
        </pc:spChg>
        <pc:spChg chg="add mod">
          <ac:chgData name="Bhatti, Talha S" userId="S::k2312249@kingston.ac.uk::46930c3a-dfbf-4fec-82b0-47edd6c9816c" providerId="AD" clId="Web-{666B73A2-A97C-C91B-4959-752DB66ABFD7}" dt="2024-03-21T17:32:54.155" v="448" actId="1076"/>
          <ac:spMkLst>
            <pc:docMk/>
            <pc:sldMk cId="1639799154" sldId="258"/>
            <ac:spMk id="13" creationId="{DDA90BB6-4F51-AA90-93C0-E911C763BA8C}"/>
          </ac:spMkLst>
        </pc:spChg>
        <pc:spChg chg="mod">
          <ac:chgData name="Bhatti, Talha S" userId="S::k2312249@kingston.ac.uk::46930c3a-dfbf-4fec-82b0-47edd6c9816c" providerId="AD" clId="Web-{666B73A2-A97C-C91B-4959-752DB66ABFD7}" dt="2024-03-21T17:32:50.905" v="447" actId="1076"/>
          <ac:spMkLst>
            <pc:docMk/>
            <pc:sldMk cId="1639799154" sldId="258"/>
            <ac:spMk id="14" creationId="{B4807E04-64A7-D719-5746-C6CFDE4D58E3}"/>
          </ac:spMkLst>
        </pc:spChg>
        <pc:picChg chg="del">
          <ac:chgData name="Bhatti, Talha S" userId="S::k2312249@kingston.ac.uk::46930c3a-dfbf-4fec-82b0-47edd6c9816c" providerId="AD" clId="Web-{666B73A2-A97C-C91B-4959-752DB66ABFD7}" dt="2024-03-21T16:54:00.053" v="61"/>
          <ac:picMkLst>
            <pc:docMk/>
            <pc:sldMk cId="1639799154" sldId="258"/>
            <ac:picMk id="10" creationId="{28070FEB-C8CD-E906-0601-0E9E7D2D07B0}"/>
          </ac:picMkLst>
        </pc:picChg>
      </pc:sldChg>
      <pc:sldChg chg="modSp">
        <pc:chgData name="Bhatti, Talha S" userId="S::k2312249@kingston.ac.uk::46930c3a-dfbf-4fec-82b0-47edd6c9816c" providerId="AD" clId="Web-{666B73A2-A97C-C91B-4959-752DB66ABFD7}" dt="2024-03-21T17:00:52.023" v="209" actId="20577"/>
        <pc:sldMkLst>
          <pc:docMk/>
          <pc:sldMk cId="700209266" sldId="264"/>
        </pc:sldMkLst>
        <pc:spChg chg="mod">
          <ac:chgData name="Bhatti, Talha S" userId="S::k2312249@kingston.ac.uk::46930c3a-dfbf-4fec-82b0-47edd6c9816c" providerId="AD" clId="Web-{666B73A2-A97C-C91B-4959-752DB66ABFD7}" dt="2024-03-21T17:00:52.023" v="209" actId="20577"/>
          <ac:spMkLst>
            <pc:docMk/>
            <pc:sldMk cId="700209266" sldId="264"/>
            <ac:spMk id="73" creationId="{573DE0AD-5B3E-E3A3-A0EE-8D17BD21607C}"/>
          </ac:spMkLst>
        </pc:spChg>
      </pc:sldChg>
      <pc:sldChg chg="addSp delSp modSp">
        <pc:chgData name="Bhatti, Talha S" userId="S::k2312249@kingston.ac.uk::46930c3a-dfbf-4fec-82b0-47edd6c9816c" providerId="AD" clId="Web-{666B73A2-A97C-C91B-4959-752DB66ABFD7}" dt="2024-03-21T16:40:34.928" v="21" actId="1076"/>
        <pc:sldMkLst>
          <pc:docMk/>
          <pc:sldMk cId="2563119616" sldId="265"/>
        </pc:sldMkLst>
        <pc:spChg chg="add del">
          <ac:chgData name="Bhatti, Talha S" userId="S::k2312249@kingston.ac.uk::46930c3a-dfbf-4fec-82b0-47edd6c9816c" providerId="AD" clId="Web-{666B73A2-A97C-C91B-4959-752DB66ABFD7}" dt="2024-03-21T16:39:57.552" v="14"/>
          <ac:spMkLst>
            <pc:docMk/>
            <pc:sldMk cId="2563119616" sldId="265"/>
            <ac:spMk id="5" creationId="{46A2FAC8-237F-8F7C-8DC3-336A05F32AAA}"/>
          </ac:spMkLst>
        </pc:spChg>
        <pc:spChg chg="mod">
          <ac:chgData name="Bhatti, Talha S" userId="S::k2312249@kingston.ac.uk::46930c3a-dfbf-4fec-82b0-47edd6c9816c" providerId="AD" clId="Web-{666B73A2-A97C-C91B-4959-752DB66ABFD7}" dt="2024-03-21T16:40:23.694" v="19" actId="1076"/>
          <ac:spMkLst>
            <pc:docMk/>
            <pc:sldMk cId="2563119616" sldId="265"/>
            <ac:spMk id="12" creationId="{9F1D4883-BB91-CEC9-0A48-411BDD59BDCC}"/>
          </ac:spMkLst>
        </pc:spChg>
        <pc:spChg chg="mod">
          <ac:chgData name="Bhatti, Talha S" userId="S::k2312249@kingston.ac.uk::46930c3a-dfbf-4fec-82b0-47edd6c9816c" providerId="AD" clId="Web-{666B73A2-A97C-C91B-4959-752DB66ABFD7}" dt="2024-03-21T16:40:34.928" v="21" actId="1076"/>
          <ac:spMkLst>
            <pc:docMk/>
            <pc:sldMk cId="2563119616" sldId="265"/>
            <ac:spMk id="13" creationId="{3940D465-51AF-E360-E889-E44ECB4803F3}"/>
          </ac:spMkLst>
        </pc:spChg>
        <pc:spChg chg="add del mod">
          <ac:chgData name="Bhatti, Talha S" userId="S::k2312249@kingston.ac.uk::46930c3a-dfbf-4fec-82b0-47edd6c9816c" providerId="AD" clId="Web-{666B73A2-A97C-C91B-4959-752DB66ABFD7}" dt="2024-03-21T16:39:58.552" v="15" actId="1076"/>
          <ac:spMkLst>
            <pc:docMk/>
            <pc:sldMk cId="2563119616" sldId="265"/>
            <ac:spMk id="14" creationId="{3C331F06-6C9B-FDC2-9172-758B3A65FA0D}"/>
          </ac:spMkLst>
        </pc:spChg>
      </pc:sldChg>
      <pc:sldChg chg="delSp modSp">
        <pc:chgData name="Bhatti, Talha S" userId="S::k2312249@kingston.ac.uk::46930c3a-dfbf-4fec-82b0-47edd6c9816c" providerId="AD" clId="Web-{666B73A2-A97C-C91B-4959-752DB66ABFD7}" dt="2024-03-21T16:54:56.196" v="63" actId="20577"/>
        <pc:sldMkLst>
          <pc:docMk/>
          <pc:sldMk cId="3335690284" sldId="271"/>
        </pc:sldMkLst>
        <pc:spChg chg="mod">
          <ac:chgData name="Bhatti, Talha S" userId="S::k2312249@kingston.ac.uk::46930c3a-dfbf-4fec-82b0-47edd6c9816c" providerId="AD" clId="Web-{666B73A2-A97C-C91B-4959-752DB66ABFD7}" dt="2024-03-21T16:54:56.196" v="63" actId="20577"/>
          <ac:spMkLst>
            <pc:docMk/>
            <pc:sldMk cId="3335690284" sldId="271"/>
            <ac:spMk id="11" creationId="{3471BCD5-D3D0-7065-1787-336143751F73}"/>
          </ac:spMkLst>
        </pc:spChg>
        <pc:spChg chg="del mod">
          <ac:chgData name="Bhatti, Talha S" userId="S::k2312249@kingston.ac.uk::46930c3a-dfbf-4fec-82b0-47edd6c9816c" providerId="AD" clId="Web-{666B73A2-A97C-C91B-4959-752DB66ABFD7}" dt="2024-03-21T16:42:10.479" v="48"/>
          <ac:spMkLst>
            <pc:docMk/>
            <pc:sldMk cId="3335690284" sldId="271"/>
            <ac:spMk id="31" creationId="{D3E14DDF-9721-1951-F831-21631B800968}"/>
          </ac:spMkLst>
        </pc:spChg>
        <pc:graphicFrameChg chg="mod modGraphic">
          <ac:chgData name="Bhatti, Talha S" userId="S::k2312249@kingston.ac.uk::46930c3a-dfbf-4fec-82b0-47edd6c9816c" providerId="AD" clId="Web-{666B73A2-A97C-C91B-4959-752DB66ABFD7}" dt="2024-03-21T16:43:01.075" v="54"/>
          <ac:graphicFrameMkLst>
            <pc:docMk/>
            <pc:sldMk cId="3335690284" sldId="271"/>
            <ac:graphicFrameMk id="7" creationId="{74AE2A64-AB84-8D0E-8DD5-EFAF9D47187C}"/>
          </ac:graphicFrameMkLst>
        </pc:graphicFrameChg>
      </pc:sldChg>
      <pc:sldChg chg="modSp">
        <pc:chgData name="Bhatti, Talha S" userId="S::k2312249@kingston.ac.uk::46930c3a-dfbf-4fec-82b0-47edd6c9816c" providerId="AD" clId="Web-{666B73A2-A97C-C91B-4959-752DB66ABFD7}" dt="2024-03-21T16:37:02.373" v="7" actId="20577"/>
        <pc:sldMkLst>
          <pc:docMk/>
          <pc:sldMk cId="926184573" sldId="275"/>
        </pc:sldMkLst>
        <pc:spChg chg="mod">
          <ac:chgData name="Bhatti, Talha S" userId="S::k2312249@kingston.ac.uk::46930c3a-dfbf-4fec-82b0-47edd6c9816c" providerId="AD" clId="Web-{666B73A2-A97C-C91B-4959-752DB66ABFD7}" dt="2024-03-21T16:37:02.373" v="7" actId="20577"/>
          <ac:spMkLst>
            <pc:docMk/>
            <pc:sldMk cId="926184573" sldId="275"/>
            <ac:spMk id="3" creationId="{BABC2CE0-8806-4B2A-A10A-32984D317434}"/>
          </ac:spMkLst>
        </pc:spChg>
      </pc:sldChg>
    </pc:docChg>
  </pc:docChgLst>
  <pc:docChgLst>
    <pc:chgData name="Bhatti, Talha S" userId="46930c3a-dfbf-4fec-82b0-47edd6c9816c" providerId="ADAL" clId="{C5546054-1D94-4A1A-913C-3A5A0018BEB8}"/>
    <pc:docChg chg="custSel modSld">
      <pc:chgData name="Bhatti, Talha S" userId="46930c3a-dfbf-4fec-82b0-47edd6c9816c" providerId="ADAL" clId="{C5546054-1D94-4A1A-913C-3A5A0018BEB8}" dt="2024-03-21T15:57:31.967" v="197" actId="20577"/>
      <pc:docMkLst>
        <pc:docMk/>
      </pc:docMkLst>
      <pc:sldChg chg="addSp modSp mod">
        <pc:chgData name="Bhatti, Talha S" userId="46930c3a-dfbf-4fec-82b0-47edd6c9816c" providerId="ADAL" clId="{C5546054-1D94-4A1A-913C-3A5A0018BEB8}" dt="2024-03-21T15:57:31.967" v="197" actId="20577"/>
        <pc:sldMkLst>
          <pc:docMk/>
          <pc:sldMk cId="1325608595" sldId="257"/>
        </pc:sldMkLst>
        <pc:spChg chg="add mod">
          <ac:chgData name="Bhatti, Talha S" userId="46930c3a-dfbf-4fec-82b0-47edd6c9816c" providerId="ADAL" clId="{C5546054-1D94-4A1A-913C-3A5A0018BEB8}" dt="2024-03-21T15:57:31.967" v="197" actId="20577"/>
          <ac:spMkLst>
            <pc:docMk/>
            <pc:sldMk cId="1325608595" sldId="257"/>
            <ac:spMk id="4" creationId="{D2B38A93-AF0B-3AE2-35FA-1BA1CF40A956}"/>
          </ac:spMkLst>
        </pc:spChg>
      </pc:sldChg>
    </pc:docChg>
  </pc:docChgLst>
  <pc:docChgLst>
    <pc:chgData name="Lopez, Damian A" userId="S::k2319879@kingston.ac.uk::dad2409a-21b5-443c-9eb8-ed6f608771f6" providerId="AD" clId="Web-{E8D43CB3-A0EA-E2CD-A7DB-8B44C0D6EAB3}"/>
    <pc:docChg chg="delSld modSld">
      <pc:chgData name="Lopez, Damian A" userId="S::k2319879@kingston.ac.uk::dad2409a-21b5-443c-9eb8-ed6f608771f6" providerId="AD" clId="Web-{E8D43CB3-A0EA-E2CD-A7DB-8B44C0D6EAB3}" dt="2024-03-21T23:25:55.810" v="607" actId="20577"/>
      <pc:docMkLst>
        <pc:docMk/>
      </pc:docMkLst>
      <pc:sldChg chg="modSp">
        <pc:chgData name="Lopez, Damian A" userId="S::k2319879@kingston.ac.uk::dad2409a-21b5-443c-9eb8-ed6f608771f6" providerId="AD" clId="Web-{E8D43CB3-A0EA-E2CD-A7DB-8B44C0D6EAB3}" dt="2024-03-21T23:11:39.507" v="514" actId="20577"/>
        <pc:sldMkLst>
          <pc:docMk/>
          <pc:sldMk cId="1325608595" sldId="257"/>
        </pc:sldMkLst>
        <pc:spChg chg="mod">
          <ac:chgData name="Lopez, Damian A" userId="S::k2319879@kingston.ac.uk::dad2409a-21b5-443c-9eb8-ed6f608771f6" providerId="AD" clId="Web-{E8D43CB3-A0EA-E2CD-A7DB-8B44C0D6EAB3}" dt="2024-03-21T23:11:39.507" v="514" actId="20577"/>
          <ac:spMkLst>
            <pc:docMk/>
            <pc:sldMk cId="1325608595" sldId="257"/>
            <ac:spMk id="3" creationId="{22788C46-D0BC-4307-AE55-7601A139E7CB}"/>
          </ac:spMkLst>
        </pc:spChg>
        <pc:spChg chg="mod">
          <ac:chgData name="Lopez, Damian A" userId="S::k2319879@kingston.ac.uk::dad2409a-21b5-443c-9eb8-ed6f608771f6" providerId="AD" clId="Web-{E8D43CB3-A0EA-E2CD-A7DB-8B44C0D6EAB3}" dt="2024-03-21T23:11:32.054" v="513" actId="20577"/>
          <ac:spMkLst>
            <pc:docMk/>
            <pc:sldMk cId="1325608595" sldId="257"/>
            <ac:spMk id="4" creationId="{D2B38A93-AF0B-3AE2-35FA-1BA1CF40A956}"/>
          </ac:spMkLst>
        </pc:spChg>
      </pc:sldChg>
      <pc:sldChg chg="addSp delSp modSp">
        <pc:chgData name="Lopez, Damian A" userId="S::k2319879@kingston.ac.uk::dad2409a-21b5-443c-9eb8-ed6f608771f6" providerId="AD" clId="Web-{E8D43CB3-A0EA-E2CD-A7DB-8B44C0D6EAB3}" dt="2024-03-21T23:11:56.101" v="515" actId="20577"/>
        <pc:sldMkLst>
          <pc:docMk/>
          <pc:sldMk cId="1639799154" sldId="258"/>
        </pc:sldMkLst>
        <pc:spChg chg="add del mod">
          <ac:chgData name="Lopez, Damian A" userId="S::k2319879@kingston.ac.uk::dad2409a-21b5-443c-9eb8-ed6f608771f6" providerId="AD" clId="Web-{E8D43CB3-A0EA-E2CD-A7DB-8B44C0D6EAB3}" dt="2024-03-21T22:23:36.705" v="39"/>
          <ac:spMkLst>
            <pc:docMk/>
            <pc:sldMk cId="1639799154" sldId="258"/>
            <ac:spMk id="7" creationId="{623AAEA7-45E6-E51A-92A8-F81973278052}"/>
          </ac:spMkLst>
        </pc:spChg>
        <pc:spChg chg="mod">
          <ac:chgData name="Lopez, Damian A" userId="S::k2319879@kingston.ac.uk::dad2409a-21b5-443c-9eb8-ed6f608771f6" providerId="AD" clId="Web-{E8D43CB3-A0EA-E2CD-A7DB-8B44C0D6EAB3}" dt="2024-03-21T23:11:56.101" v="515" actId="20577"/>
          <ac:spMkLst>
            <pc:docMk/>
            <pc:sldMk cId="1639799154" sldId="258"/>
            <ac:spMk id="13" creationId="{DDA90BB6-4F51-AA90-93C0-E911C763BA8C}"/>
          </ac:spMkLst>
        </pc:spChg>
        <pc:spChg chg="mod">
          <ac:chgData name="Lopez, Damian A" userId="S::k2319879@kingston.ac.uk::dad2409a-21b5-443c-9eb8-ed6f608771f6" providerId="AD" clId="Web-{E8D43CB3-A0EA-E2CD-A7DB-8B44C0D6EAB3}" dt="2024-03-21T22:33:59.522" v="211" actId="1076"/>
          <ac:spMkLst>
            <pc:docMk/>
            <pc:sldMk cId="1639799154" sldId="258"/>
            <ac:spMk id="14" creationId="{B4807E04-64A7-D719-5746-C6CFDE4D58E3}"/>
          </ac:spMkLst>
        </pc:spChg>
        <pc:picChg chg="add del mod">
          <ac:chgData name="Lopez, Damian A" userId="S::k2319879@kingston.ac.uk::dad2409a-21b5-443c-9eb8-ed6f608771f6" providerId="AD" clId="Web-{E8D43CB3-A0EA-E2CD-A7DB-8B44C0D6EAB3}" dt="2024-03-21T22:31:36.111" v="162"/>
          <ac:picMkLst>
            <pc:docMk/>
            <pc:sldMk cId="1639799154" sldId="258"/>
            <ac:picMk id="3" creationId="{375EDB90-CCE4-8C3E-768F-4C0BC471C281}"/>
          </ac:picMkLst>
        </pc:picChg>
        <pc:picChg chg="add mod">
          <ac:chgData name="Lopez, Damian A" userId="S::k2319879@kingston.ac.uk::dad2409a-21b5-443c-9eb8-ed6f608771f6" providerId="AD" clId="Web-{E8D43CB3-A0EA-E2CD-A7DB-8B44C0D6EAB3}" dt="2024-03-21T22:32:01.784" v="167" actId="1076"/>
          <ac:picMkLst>
            <pc:docMk/>
            <pc:sldMk cId="1639799154" sldId="258"/>
            <ac:picMk id="8" creationId="{219A7A6B-10E8-8AB0-FD31-561EA902FF99}"/>
          </ac:picMkLst>
        </pc:picChg>
        <pc:picChg chg="del mod">
          <ac:chgData name="Lopez, Damian A" userId="S::k2319879@kingston.ac.uk::dad2409a-21b5-443c-9eb8-ed6f608771f6" providerId="AD" clId="Web-{E8D43CB3-A0EA-E2CD-A7DB-8B44C0D6EAB3}" dt="2024-03-21T22:23:33.299" v="38"/>
          <ac:picMkLst>
            <pc:docMk/>
            <pc:sldMk cId="1639799154" sldId="258"/>
            <ac:picMk id="18" creationId="{634E28C0-F094-91F0-B76F-8B4C2E5809DF}"/>
          </ac:picMkLst>
        </pc:picChg>
      </pc:sldChg>
      <pc:sldChg chg="modSp del">
        <pc:chgData name="Lopez, Damian A" userId="S::k2319879@kingston.ac.uk::dad2409a-21b5-443c-9eb8-ed6f608771f6" providerId="AD" clId="Web-{E8D43CB3-A0EA-E2CD-A7DB-8B44C0D6EAB3}" dt="2024-03-21T22:32:21.097" v="168"/>
        <pc:sldMkLst>
          <pc:docMk/>
          <pc:sldMk cId="700209266" sldId="264"/>
        </pc:sldMkLst>
        <pc:spChg chg="mod">
          <ac:chgData name="Lopez, Damian A" userId="S::k2319879@kingston.ac.uk::dad2409a-21b5-443c-9eb8-ed6f608771f6" providerId="AD" clId="Web-{E8D43CB3-A0EA-E2CD-A7DB-8B44C0D6EAB3}" dt="2024-03-21T21:46:34.172" v="0" actId="20577"/>
          <ac:spMkLst>
            <pc:docMk/>
            <pc:sldMk cId="700209266" sldId="264"/>
            <ac:spMk id="2" creationId="{DD0B6389-2374-4677-B8BB-59410CCC32FD}"/>
          </ac:spMkLst>
        </pc:spChg>
      </pc:sldChg>
      <pc:sldChg chg="modSp">
        <pc:chgData name="Lopez, Damian A" userId="S::k2319879@kingston.ac.uk::dad2409a-21b5-443c-9eb8-ed6f608771f6" providerId="AD" clId="Web-{E8D43CB3-A0EA-E2CD-A7DB-8B44C0D6EAB3}" dt="2024-03-21T23:23:15.524" v="527" actId="20577"/>
        <pc:sldMkLst>
          <pc:docMk/>
          <pc:sldMk cId="3335690284" sldId="271"/>
        </pc:sldMkLst>
        <pc:spChg chg="mod">
          <ac:chgData name="Lopez, Damian A" userId="S::k2319879@kingston.ac.uk::dad2409a-21b5-443c-9eb8-ed6f608771f6" providerId="AD" clId="Web-{E8D43CB3-A0EA-E2CD-A7DB-8B44C0D6EAB3}" dt="2024-03-21T23:10:26.521" v="505" actId="20577"/>
          <ac:spMkLst>
            <pc:docMk/>
            <pc:sldMk cId="3335690284" sldId="271"/>
            <ac:spMk id="2" creationId="{27A6F7BB-30A8-4980-AD4A-2FB0B53FA6C9}"/>
          </ac:spMkLst>
        </pc:spChg>
        <pc:spChg chg="mod">
          <ac:chgData name="Lopez, Damian A" userId="S::k2319879@kingston.ac.uk::dad2409a-21b5-443c-9eb8-ed6f608771f6" providerId="AD" clId="Web-{E8D43CB3-A0EA-E2CD-A7DB-8B44C0D6EAB3}" dt="2024-03-21T23:23:15.524" v="527" actId="20577"/>
          <ac:spMkLst>
            <pc:docMk/>
            <pc:sldMk cId="3335690284" sldId="271"/>
            <ac:spMk id="11" creationId="{3471BCD5-D3D0-7065-1787-336143751F73}"/>
          </ac:spMkLst>
        </pc:spChg>
        <pc:graphicFrameChg chg="mod modGraphic">
          <ac:chgData name="Lopez, Damian A" userId="S::k2319879@kingston.ac.uk::dad2409a-21b5-443c-9eb8-ed6f608771f6" providerId="AD" clId="Web-{E8D43CB3-A0EA-E2CD-A7DB-8B44C0D6EAB3}" dt="2024-03-21T21:49:19.167" v="32"/>
          <ac:graphicFrameMkLst>
            <pc:docMk/>
            <pc:sldMk cId="3335690284" sldId="271"/>
            <ac:graphicFrameMk id="7" creationId="{74AE2A64-AB84-8D0E-8DD5-EFAF9D47187C}"/>
          </ac:graphicFrameMkLst>
        </pc:graphicFrameChg>
        <pc:picChg chg="mod">
          <ac:chgData name="Lopez, Damian A" userId="S::k2319879@kingston.ac.uk::dad2409a-21b5-443c-9eb8-ed6f608771f6" providerId="AD" clId="Web-{E8D43CB3-A0EA-E2CD-A7DB-8B44C0D6EAB3}" dt="2024-03-21T23:10:59.725" v="511" actId="1076"/>
          <ac:picMkLst>
            <pc:docMk/>
            <pc:sldMk cId="3335690284" sldId="271"/>
            <ac:picMk id="8" creationId="{218A4884-383C-E092-875C-F800754A0FF2}"/>
          </ac:picMkLst>
        </pc:picChg>
      </pc:sldChg>
      <pc:sldChg chg="modSp">
        <pc:chgData name="Lopez, Damian A" userId="S::k2319879@kingston.ac.uk::dad2409a-21b5-443c-9eb8-ed6f608771f6" providerId="AD" clId="Web-{E8D43CB3-A0EA-E2CD-A7DB-8B44C0D6EAB3}" dt="2024-03-21T22:48:29.615" v="419" actId="20577"/>
        <pc:sldMkLst>
          <pc:docMk/>
          <pc:sldMk cId="926184573" sldId="275"/>
        </pc:sldMkLst>
        <pc:spChg chg="mod">
          <ac:chgData name="Lopez, Damian A" userId="S::k2319879@kingston.ac.uk::dad2409a-21b5-443c-9eb8-ed6f608771f6" providerId="AD" clId="Web-{E8D43CB3-A0EA-E2CD-A7DB-8B44C0D6EAB3}" dt="2024-03-21T22:48:29.615" v="419" actId="20577"/>
          <ac:spMkLst>
            <pc:docMk/>
            <pc:sldMk cId="926184573" sldId="275"/>
            <ac:spMk id="3" creationId="{BABC2CE0-8806-4B2A-A10A-32984D317434}"/>
          </ac:spMkLst>
        </pc:spChg>
      </pc:sldChg>
      <pc:sldChg chg="modSp">
        <pc:chgData name="Lopez, Damian A" userId="S::k2319879@kingston.ac.uk::dad2409a-21b5-443c-9eb8-ed6f608771f6" providerId="AD" clId="Web-{E8D43CB3-A0EA-E2CD-A7DB-8B44C0D6EAB3}" dt="2024-03-21T23:25:55.810" v="607" actId="20577"/>
        <pc:sldMkLst>
          <pc:docMk/>
          <pc:sldMk cId="184351679" sldId="276"/>
        </pc:sldMkLst>
        <pc:spChg chg="mod">
          <ac:chgData name="Lopez, Damian A" userId="S::k2319879@kingston.ac.uk::dad2409a-21b5-443c-9eb8-ed6f608771f6" providerId="AD" clId="Web-{E8D43CB3-A0EA-E2CD-A7DB-8B44C0D6EAB3}" dt="2024-03-21T21:48:05.709" v="17" actId="20577"/>
          <ac:spMkLst>
            <pc:docMk/>
            <pc:sldMk cId="184351679" sldId="276"/>
            <ac:spMk id="2" creationId="{DD0B6389-2374-4677-B8BB-59410CCC32FD}"/>
          </ac:spMkLst>
        </pc:spChg>
        <pc:spChg chg="mod">
          <ac:chgData name="Lopez, Damian A" userId="S::k2319879@kingston.ac.uk::dad2409a-21b5-443c-9eb8-ed6f608771f6" providerId="AD" clId="Web-{E8D43CB3-A0EA-E2CD-A7DB-8B44C0D6EAB3}" dt="2024-03-21T23:25:31.965" v="598" actId="20577"/>
          <ac:spMkLst>
            <pc:docMk/>
            <pc:sldMk cId="184351679" sldId="276"/>
            <ac:spMk id="3" creationId="{88F1A26C-F182-5483-B9C3-94F856EF28C0}"/>
          </ac:spMkLst>
        </pc:spChg>
        <pc:spChg chg="mod">
          <ac:chgData name="Lopez, Damian A" userId="S::k2319879@kingston.ac.uk::dad2409a-21b5-443c-9eb8-ed6f608771f6" providerId="AD" clId="Web-{E8D43CB3-A0EA-E2CD-A7DB-8B44C0D6EAB3}" dt="2024-03-21T23:24:37.355" v="565" actId="20577"/>
          <ac:spMkLst>
            <pc:docMk/>
            <pc:sldMk cId="184351679" sldId="276"/>
            <ac:spMk id="4" creationId="{058F39FB-388C-03DC-BD56-479C4A3C9F47}"/>
          </ac:spMkLst>
        </pc:spChg>
        <pc:spChg chg="mod">
          <ac:chgData name="Lopez, Damian A" userId="S::k2319879@kingston.ac.uk::dad2409a-21b5-443c-9eb8-ed6f608771f6" providerId="AD" clId="Web-{E8D43CB3-A0EA-E2CD-A7DB-8B44C0D6EAB3}" dt="2024-03-21T23:24:59.449" v="569" actId="20577"/>
          <ac:spMkLst>
            <pc:docMk/>
            <pc:sldMk cId="184351679" sldId="276"/>
            <ac:spMk id="5" creationId="{4D8FE0CD-07C9-2F53-BB84-2DF762F32B85}"/>
          </ac:spMkLst>
        </pc:spChg>
        <pc:spChg chg="mod">
          <ac:chgData name="Lopez, Damian A" userId="S::k2319879@kingston.ac.uk::dad2409a-21b5-443c-9eb8-ed6f608771f6" providerId="AD" clId="Web-{E8D43CB3-A0EA-E2CD-A7DB-8B44C0D6EAB3}" dt="2024-03-21T23:25:55.810" v="607" actId="20577"/>
          <ac:spMkLst>
            <pc:docMk/>
            <pc:sldMk cId="184351679" sldId="276"/>
            <ac:spMk id="6" creationId="{2DF65646-888A-EF3B-5897-0BA4E6D496CA}"/>
          </ac:spMkLst>
        </pc:spChg>
        <pc:spChg chg="mod">
          <ac:chgData name="Lopez, Damian A" userId="S::k2319879@kingston.ac.uk::dad2409a-21b5-443c-9eb8-ed6f608771f6" providerId="AD" clId="Web-{E8D43CB3-A0EA-E2CD-A7DB-8B44C0D6EAB3}" dt="2024-03-21T23:24:24.386" v="559" actId="20577"/>
          <ac:spMkLst>
            <pc:docMk/>
            <pc:sldMk cId="184351679" sldId="276"/>
            <ac:spMk id="7" creationId="{F1CA474D-826E-CECA-A70C-D5E468D0C943}"/>
          </ac:spMkLst>
        </pc:spChg>
        <pc:spChg chg="mod">
          <ac:chgData name="Lopez, Damian A" userId="S::k2319879@kingston.ac.uk::dad2409a-21b5-443c-9eb8-ed6f608771f6" providerId="AD" clId="Web-{E8D43CB3-A0EA-E2CD-A7DB-8B44C0D6EAB3}" dt="2024-03-21T23:23:45.510" v="536" actId="20577"/>
          <ac:spMkLst>
            <pc:docMk/>
            <pc:sldMk cId="184351679" sldId="276"/>
            <ac:spMk id="8" creationId="{E86FAA1A-521B-C6C9-E83D-9CAB9E34A9AD}"/>
          </ac:spMkLst>
        </pc:spChg>
      </pc:sldChg>
    </pc:docChg>
  </pc:docChgLst>
  <pc:docChgLst>
    <pc:chgData name="Lopez, Damian A" userId="dad2409a-21b5-443c-9eb8-ed6f608771f6" providerId="ADAL" clId="{12BAF67D-F5EB-4F24-8468-C02444D2AC90}"/>
    <pc:docChg chg="undo custSel addSld delSld modSld sldOrd">
      <pc:chgData name="Lopez, Damian A" userId="dad2409a-21b5-443c-9eb8-ed6f608771f6" providerId="ADAL" clId="{12BAF67D-F5EB-4F24-8468-C02444D2AC90}" dt="2024-03-14T17:21:08.679" v="736" actId="196"/>
      <pc:docMkLst>
        <pc:docMk/>
      </pc:docMkLst>
      <pc:sldChg chg="addSp delSp modSp mod modMedia modClrScheme delAnim chgLayout">
        <pc:chgData name="Lopez, Damian A" userId="dad2409a-21b5-443c-9eb8-ed6f608771f6" providerId="ADAL" clId="{12BAF67D-F5EB-4F24-8468-C02444D2AC90}" dt="2024-03-14T16:43:33.921" v="115" actId="26606"/>
        <pc:sldMkLst>
          <pc:docMk/>
          <pc:sldMk cId="2259308896" sldId="256"/>
        </pc:sldMkLst>
        <pc:spChg chg="mod">
          <ac:chgData name="Lopez, Damian A" userId="dad2409a-21b5-443c-9eb8-ed6f608771f6" providerId="ADAL" clId="{12BAF67D-F5EB-4F24-8468-C02444D2AC90}" dt="2024-03-14T16:43:33.921" v="115" actId="26606"/>
          <ac:spMkLst>
            <pc:docMk/>
            <pc:sldMk cId="2259308896" sldId="256"/>
            <ac:spMk id="2" creationId="{51DF3D98-3C30-4CFC-8643-C81E829C8C25}"/>
          </ac:spMkLst>
        </pc:spChg>
        <pc:spChg chg="mod">
          <ac:chgData name="Lopez, Damian A" userId="dad2409a-21b5-443c-9eb8-ed6f608771f6" providerId="ADAL" clId="{12BAF67D-F5EB-4F24-8468-C02444D2AC90}" dt="2024-03-14T16:43:33.921" v="115" actId="26606"/>
          <ac:spMkLst>
            <pc:docMk/>
            <pc:sldMk cId="2259308896" sldId="256"/>
            <ac:spMk id="3" creationId="{A068D447-28D3-4F5F-B2DC-FD67E9015868}"/>
          </ac:spMkLst>
        </pc:spChg>
        <pc:spChg chg="add del mod">
          <ac:chgData name="Lopez, Damian A" userId="dad2409a-21b5-443c-9eb8-ed6f608771f6" providerId="ADAL" clId="{12BAF67D-F5EB-4F24-8468-C02444D2AC90}" dt="2024-03-14T16:43:33.921" v="114" actId="26606"/>
          <ac:spMkLst>
            <pc:docMk/>
            <pc:sldMk cId="2259308896" sldId="256"/>
            <ac:spMk id="9" creationId="{C7A47B89-FDBF-9FBD-CAB9-550B5845CCDC}"/>
          </ac:spMkLst>
        </pc:spChg>
        <pc:spChg chg="add del mod">
          <ac:chgData name="Lopez, Damian A" userId="dad2409a-21b5-443c-9eb8-ed6f608771f6" providerId="ADAL" clId="{12BAF67D-F5EB-4F24-8468-C02444D2AC90}" dt="2024-03-14T16:43:33.921" v="114" actId="26606"/>
          <ac:spMkLst>
            <pc:docMk/>
            <pc:sldMk cId="2259308896" sldId="256"/>
            <ac:spMk id="11" creationId="{07657AE5-2BE3-E7DE-F65C-143CB423750F}"/>
          </ac:spMkLst>
        </pc:spChg>
        <pc:spChg chg="add del mod">
          <ac:chgData name="Lopez, Damian A" userId="dad2409a-21b5-443c-9eb8-ed6f608771f6" providerId="ADAL" clId="{12BAF67D-F5EB-4F24-8468-C02444D2AC90}" dt="2024-03-14T16:43:33.921" v="114" actId="26606"/>
          <ac:spMkLst>
            <pc:docMk/>
            <pc:sldMk cId="2259308896" sldId="256"/>
            <ac:spMk id="13" creationId="{D2AE801F-F584-9FD7-B1BE-B73D3E59BED2}"/>
          </ac:spMkLst>
        </pc:spChg>
        <pc:spChg chg="add del mod">
          <ac:chgData name="Lopez, Damian A" userId="dad2409a-21b5-443c-9eb8-ed6f608771f6" providerId="ADAL" clId="{12BAF67D-F5EB-4F24-8468-C02444D2AC90}" dt="2024-03-14T16:43:33.921" v="114" actId="26606"/>
          <ac:spMkLst>
            <pc:docMk/>
            <pc:sldMk cId="2259308896" sldId="256"/>
            <ac:spMk id="15" creationId="{681E9CB8-F62C-C3BA-6F8C-05A2E2F785C2}"/>
          </ac:spMkLst>
        </pc:spChg>
        <pc:spChg chg="add del mod">
          <ac:chgData name="Lopez, Damian A" userId="dad2409a-21b5-443c-9eb8-ed6f608771f6" providerId="ADAL" clId="{12BAF67D-F5EB-4F24-8468-C02444D2AC90}" dt="2024-03-14T16:43:33.921" v="114" actId="26606"/>
          <ac:spMkLst>
            <pc:docMk/>
            <pc:sldMk cId="2259308896" sldId="256"/>
            <ac:spMk id="17" creationId="{AEBD2898-5B5F-EE65-0E4D-21C73E4F804B}"/>
          </ac:spMkLst>
        </pc:spChg>
        <pc:spChg chg="add del mod">
          <ac:chgData name="Lopez, Damian A" userId="dad2409a-21b5-443c-9eb8-ed6f608771f6" providerId="ADAL" clId="{12BAF67D-F5EB-4F24-8468-C02444D2AC90}" dt="2024-03-14T16:43:33.921" v="114" actId="26606"/>
          <ac:spMkLst>
            <pc:docMk/>
            <pc:sldMk cId="2259308896" sldId="256"/>
            <ac:spMk id="19" creationId="{F47CE224-8C58-7168-1495-BB26B729D322}"/>
          </ac:spMkLst>
        </pc:spChg>
        <pc:spChg chg="add del mod">
          <ac:chgData name="Lopez, Damian A" userId="dad2409a-21b5-443c-9eb8-ed6f608771f6" providerId="ADAL" clId="{12BAF67D-F5EB-4F24-8468-C02444D2AC90}" dt="2024-03-14T16:43:33.921" v="114" actId="26606"/>
          <ac:spMkLst>
            <pc:docMk/>
            <pc:sldMk cId="2259308896" sldId="256"/>
            <ac:spMk id="21" creationId="{DE3419BD-F422-F9E4-68E7-DB6B5E030791}"/>
          </ac:spMkLst>
        </pc:spChg>
        <pc:picChg chg="add del mod">
          <ac:chgData name="Lopez, Damian A" userId="dad2409a-21b5-443c-9eb8-ed6f608771f6" providerId="ADAL" clId="{12BAF67D-F5EB-4F24-8468-C02444D2AC90}" dt="2024-03-14T16:30:03.615" v="6" actId="478"/>
          <ac:picMkLst>
            <pc:docMk/>
            <pc:sldMk cId="2259308896" sldId="256"/>
            <ac:picMk id="5" creationId="{9D32D142-F3B7-AC5F-2418-DBD787FAF5F3}"/>
          </ac:picMkLst>
        </pc:picChg>
        <pc:picChg chg="add del mod">
          <ac:chgData name="Lopez, Damian A" userId="dad2409a-21b5-443c-9eb8-ed6f608771f6" providerId="ADAL" clId="{12BAF67D-F5EB-4F24-8468-C02444D2AC90}" dt="2024-03-14T16:43:33.921" v="114" actId="26606"/>
          <ac:picMkLst>
            <pc:docMk/>
            <pc:sldMk cId="2259308896" sldId="256"/>
            <ac:picMk id="6" creationId="{1E00AB6B-4E12-FFED-C14D-E52EBE59ACFA}"/>
          </ac:picMkLst>
        </pc:picChg>
      </pc:sldChg>
      <pc:sldChg chg="addSp delSp modSp mod">
        <pc:chgData name="Lopez, Damian A" userId="dad2409a-21b5-443c-9eb8-ed6f608771f6" providerId="ADAL" clId="{12BAF67D-F5EB-4F24-8468-C02444D2AC90}" dt="2024-03-14T16:31:51.867" v="38" actId="478"/>
        <pc:sldMkLst>
          <pc:docMk/>
          <pc:sldMk cId="1325608595" sldId="257"/>
        </pc:sldMkLst>
        <pc:spChg chg="mod">
          <ac:chgData name="Lopez, Damian A" userId="dad2409a-21b5-443c-9eb8-ed6f608771f6" providerId="ADAL" clId="{12BAF67D-F5EB-4F24-8468-C02444D2AC90}" dt="2024-03-14T16:31:32.238" v="23" actId="20577"/>
          <ac:spMkLst>
            <pc:docMk/>
            <pc:sldMk cId="1325608595" sldId="257"/>
            <ac:spMk id="2" creationId="{912DF434-28DB-4621-A497-D62C41CE0419}"/>
          </ac:spMkLst>
        </pc:spChg>
        <pc:spChg chg="mod">
          <ac:chgData name="Lopez, Damian A" userId="dad2409a-21b5-443c-9eb8-ed6f608771f6" providerId="ADAL" clId="{12BAF67D-F5EB-4F24-8468-C02444D2AC90}" dt="2024-03-14T16:31:17.882" v="10" actId="14100"/>
          <ac:spMkLst>
            <pc:docMk/>
            <pc:sldMk cId="1325608595" sldId="257"/>
            <ac:spMk id="3" creationId="{22788C46-D0BC-4307-AE55-7601A139E7CB}"/>
          </ac:spMkLst>
        </pc:spChg>
        <pc:spChg chg="del">
          <ac:chgData name="Lopez, Damian A" userId="dad2409a-21b5-443c-9eb8-ed6f608771f6" providerId="ADAL" clId="{12BAF67D-F5EB-4F24-8468-C02444D2AC90}" dt="2024-03-14T16:31:51.867" v="38" actId="478"/>
          <ac:spMkLst>
            <pc:docMk/>
            <pc:sldMk cId="1325608595" sldId="257"/>
            <ac:spMk id="4" creationId="{5739303D-13C0-6A41-947A-F998CC47B32E}"/>
          </ac:spMkLst>
        </pc:spChg>
        <pc:spChg chg="add mod">
          <ac:chgData name="Lopez, Damian A" userId="dad2409a-21b5-443c-9eb8-ed6f608771f6" providerId="ADAL" clId="{12BAF67D-F5EB-4F24-8468-C02444D2AC90}" dt="2024-03-14T16:31:38.105" v="37" actId="20577"/>
          <ac:spMkLst>
            <pc:docMk/>
            <pc:sldMk cId="1325608595" sldId="257"/>
            <ac:spMk id="7" creationId="{3CEEC372-6D59-408E-5EAB-1DB7911EE630}"/>
          </ac:spMkLst>
        </pc:spChg>
        <pc:spChg chg="add mod">
          <ac:chgData name="Lopez, Damian A" userId="dad2409a-21b5-443c-9eb8-ed6f608771f6" providerId="ADAL" clId="{12BAF67D-F5EB-4F24-8468-C02444D2AC90}" dt="2024-03-14T16:31:27.755" v="12" actId="1076"/>
          <ac:spMkLst>
            <pc:docMk/>
            <pc:sldMk cId="1325608595" sldId="257"/>
            <ac:spMk id="8" creationId="{881E7165-8819-57BF-CD30-5676501A403D}"/>
          </ac:spMkLst>
        </pc:spChg>
      </pc:sldChg>
      <pc:sldChg chg="addSp delSp modSp mod ord modClrScheme chgLayout">
        <pc:chgData name="Lopez, Damian A" userId="dad2409a-21b5-443c-9eb8-ed6f608771f6" providerId="ADAL" clId="{12BAF67D-F5EB-4F24-8468-C02444D2AC90}" dt="2024-03-14T16:45:43.262" v="138" actId="27614"/>
        <pc:sldMkLst>
          <pc:docMk/>
          <pc:sldMk cId="1639799154" sldId="258"/>
        </pc:sldMkLst>
        <pc:spChg chg="mod">
          <ac:chgData name="Lopez, Damian A" userId="dad2409a-21b5-443c-9eb8-ed6f608771f6" providerId="ADAL" clId="{12BAF67D-F5EB-4F24-8468-C02444D2AC90}" dt="2024-03-14T16:45:34.661" v="137" actId="26606"/>
          <ac:spMkLst>
            <pc:docMk/>
            <pc:sldMk cId="1639799154" sldId="258"/>
            <ac:spMk id="2" creationId="{8C543F67-9C70-4748-8C0C-3A7863422F99}"/>
          </ac:spMkLst>
        </pc:spChg>
        <pc:spChg chg="mod ord">
          <ac:chgData name="Lopez, Damian A" userId="dad2409a-21b5-443c-9eb8-ed6f608771f6" providerId="ADAL" clId="{12BAF67D-F5EB-4F24-8468-C02444D2AC90}" dt="2024-03-14T16:45:34.661" v="137" actId="26606"/>
          <ac:spMkLst>
            <pc:docMk/>
            <pc:sldMk cId="1639799154" sldId="258"/>
            <ac:spMk id="3" creationId="{95B371F2-DBA5-415A-82C8-651F587B857A}"/>
          </ac:spMkLst>
        </pc:spChg>
        <pc:spChg chg="del">
          <ac:chgData name="Lopez, Damian A" userId="dad2409a-21b5-443c-9eb8-ed6f608771f6" providerId="ADAL" clId="{12BAF67D-F5EB-4F24-8468-C02444D2AC90}" dt="2024-03-14T16:31:56.316" v="39" actId="478"/>
          <ac:spMkLst>
            <pc:docMk/>
            <pc:sldMk cId="1639799154" sldId="258"/>
            <ac:spMk id="4" creationId="{DB056174-CBC5-7B48-9681-7DDAC423337E}"/>
          </ac:spMkLst>
        </pc:spChg>
        <pc:spChg chg="mod">
          <ac:chgData name="Lopez, Damian A" userId="dad2409a-21b5-443c-9eb8-ed6f608771f6" providerId="ADAL" clId="{12BAF67D-F5EB-4F24-8468-C02444D2AC90}" dt="2024-03-14T16:45:34.661" v="137" actId="26606"/>
          <ac:spMkLst>
            <pc:docMk/>
            <pc:sldMk cId="1639799154" sldId="258"/>
            <ac:spMk id="5" creationId="{D593FA18-50D6-0344-B477-1D7C91CF4029}"/>
          </ac:spMkLst>
        </pc:spChg>
        <pc:spChg chg="mod">
          <ac:chgData name="Lopez, Damian A" userId="dad2409a-21b5-443c-9eb8-ed6f608771f6" providerId="ADAL" clId="{12BAF67D-F5EB-4F24-8468-C02444D2AC90}" dt="2024-03-14T16:45:34.661" v="137" actId="26606"/>
          <ac:spMkLst>
            <pc:docMk/>
            <pc:sldMk cId="1639799154" sldId="258"/>
            <ac:spMk id="6" creationId="{134C72D2-EFDF-844A-8472-CB49A59B127B}"/>
          </ac:spMkLst>
        </pc:spChg>
        <pc:spChg chg="add mod">
          <ac:chgData name="Lopez, Damian A" userId="dad2409a-21b5-443c-9eb8-ed6f608771f6" providerId="ADAL" clId="{12BAF67D-F5EB-4F24-8468-C02444D2AC90}" dt="2024-03-14T16:45:34.661" v="137" actId="26606"/>
          <ac:spMkLst>
            <pc:docMk/>
            <pc:sldMk cId="1639799154" sldId="258"/>
            <ac:spMk id="12" creationId="{0CAC1CB3-F79F-1B35-11DC-C89D474B487D}"/>
          </ac:spMkLst>
        </pc:spChg>
        <pc:spChg chg="add mod">
          <ac:chgData name="Lopez, Damian A" userId="dad2409a-21b5-443c-9eb8-ed6f608771f6" providerId="ADAL" clId="{12BAF67D-F5EB-4F24-8468-C02444D2AC90}" dt="2024-03-14T16:45:34.661" v="137" actId="26606"/>
          <ac:spMkLst>
            <pc:docMk/>
            <pc:sldMk cId="1639799154" sldId="258"/>
            <ac:spMk id="14" creationId="{B4807E04-64A7-D719-5746-C6CFDE4D58E3}"/>
          </ac:spMkLst>
        </pc:spChg>
        <pc:spChg chg="add mod">
          <ac:chgData name="Lopez, Damian A" userId="dad2409a-21b5-443c-9eb8-ed6f608771f6" providerId="ADAL" clId="{12BAF67D-F5EB-4F24-8468-C02444D2AC90}" dt="2024-03-14T16:45:34.661" v="137" actId="26606"/>
          <ac:spMkLst>
            <pc:docMk/>
            <pc:sldMk cId="1639799154" sldId="258"/>
            <ac:spMk id="16" creationId="{5F1F3386-158C-93C6-5F94-8F25BF59C860}"/>
          </ac:spMkLst>
        </pc:spChg>
        <pc:picChg chg="add mod">
          <ac:chgData name="Lopez, Damian A" userId="dad2409a-21b5-443c-9eb8-ed6f608771f6" providerId="ADAL" clId="{12BAF67D-F5EB-4F24-8468-C02444D2AC90}" dt="2024-03-14T16:45:43.262" v="138" actId="27614"/>
          <ac:picMkLst>
            <pc:docMk/>
            <pc:sldMk cId="1639799154" sldId="258"/>
            <ac:picMk id="8" creationId="{22879E36-3F63-E756-44CC-C577E2C432DB}"/>
          </ac:picMkLst>
        </pc:picChg>
      </pc:sldChg>
      <pc:sldChg chg="del ord">
        <pc:chgData name="Lopez, Damian A" userId="dad2409a-21b5-443c-9eb8-ed6f608771f6" providerId="ADAL" clId="{12BAF67D-F5EB-4F24-8468-C02444D2AC90}" dt="2024-03-14T17:03:45.110" v="665" actId="47"/>
        <pc:sldMkLst>
          <pc:docMk/>
          <pc:sldMk cId="3446797337" sldId="259"/>
        </pc:sldMkLst>
      </pc:sldChg>
      <pc:sldChg chg="delSp modSp mod">
        <pc:chgData name="Lopez, Damian A" userId="dad2409a-21b5-443c-9eb8-ed6f608771f6" providerId="ADAL" clId="{12BAF67D-F5EB-4F24-8468-C02444D2AC90}" dt="2024-03-14T16:44:17.570" v="118" actId="1076"/>
        <pc:sldMkLst>
          <pc:docMk/>
          <pc:sldMk cId="4212917468" sldId="260"/>
        </pc:sldMkLst>
        <pc:spChg chg="mod">
          <ac:chgData name="Lopez, Damian A" userId="dad2409a-21b5-443c-9eb8-ed6f608771f6" providerId="ADAL" clId="{12BAF67D-F5EB-4F24-8468-C02444D2AC90}" dt="2024-03-14T16:44:17.570" v="118" actId="1076"/>
          <ac:spMkLst>
            <pc:docMk/>
            <pc:sldMk cId="4212917468" sldId="260"/>
            <ac:spMk id="2" creationId="{F96F75DE-8A44-4EC5-83C6-95BDDF10DFD9}"/>
          </ac:spMkLst>
        </pc:spChg>
        <pc:spChg chg="del">
          <ac:chgData name="Lopez, Damian A" userId="dad2409a-21b5-443c-9eb8-ed6f608771f6" providerId="ADAL" clId="{12BAF67D-F5EB-4F24-8468-C02444D2AC90}" dt="2024-03-14T16:32:05.987" v="42" actId="478"/>
          <ac:spMkLst>
            <pc:docMk/>
            <pc:sldMk cId="4212917468" sldId="260"/>
            <ac:spMk id="3" creationId="{4E809DF5-56B4-304A-8777-BB8576005AF2}"/>
          </ac:spMkLst>
        </pc:spChg>
        <pc:spChg chg="del">
          <ac:chgData name="Lopez, Damian A" userId="dad2409a-21b5-443c-9eb8-ed6f608771f6" providerId="ADAL" clId="{12BAF67D-F5EB-4F24-8468-C02444D2AC90}" dt="2024-03-14T16:44:07.390" v="116" actId="478"/>
          <ac:spMkLst>
            <pc:docMk/>
            <pc:sldMk cId="4212917468" sldId="260"/>
            <ac:spMk id="15" creationId="{1423110E-F97D-9DDD-D766-E8BE53DD08D0}"/>
          </ac:spMkLst>
        </pc:spChg>
      </pc:sldChg>
      <pc:sldChg chg="addSp delSp modSp mod">
        <pc:chgData name="Lopez, Damian A" userId="dad2409a-21b5-443c-9eb8-ed6f608771f6" providerId="ADAL" clId="{12BAF67D-F5EB-4F24-8468-C02444D2AC90}" dt="2024-03-14T16:44:22.341" v="119" actId="14100"/>
        <pc:sldMkLst>
          <pc:docMk/>
          <pc:sldMk cId="1527386939" sldId="261"/>
        </pc:sldMkLst>
        <pc:spChg chg="mod">
          <ac:chgData name="Lopez, Damian A" userId="dad2409a-21b5-443c-9eb8-ed6f608771f6" providerId="ADAL" clId="{12BAF67D-F5EB-4F24-8468-C02444D2AC90}" dt="2024-03-14T16:44:22.341" v="119" actId="14100"/>
          <ac:spMkLst>
            <pc:docMk/>
            <pc:sldMk cId="1527386939" sldId="261"/>
            <ac:spMk id="2" creationId="{D543047E-FBFD-4F79-BCA5-10E69740F030}"/>
          </ac:spMkLst>
        </pc:spChg>
        <pc:spChg chg="del">
          <ac:chgData name="Lopez, Damian A" userId="dad2409a-21b5-443c-9eb8-ed6f608771f6" providerId="ADAL" clId="{12BAF67D-F5EB-4F24-8468-C02444D2AC90}" dt="2024-03-14T16:32:03.254" v="41" actId="478"/>
          <ac:spMkLst>
            <pc:docMk/>
            <pc:sldMk cId="1527386939" sldId="261"/>
            <ac:spMk id="3" creationId="{6DB30D50-1377-244D-A1A4-32FB836C1F3A}"/>
          </ac:spMkLst>
        </pc:spChg>
        <pc:spChg chg="add del mod">
          <ac:chgData name="Lopez, Damian A" userId="dad2409a-21b5-443c-9eb8-ed6f608771f6" providerId="ADAL" clId="{12BAF67D-F5EB-4F24-8468-C02444D2AC90}" dt="2024-03-14T16:36:15.722" v="50" actId="478"/>
          <ac:spMkLst>
            <pc:docMk/>
            <pc:sldMk cId="1527386939" sldId="261"/>
            <ac:spMk id="9" creationId="{F7FB5459-8A64-A17D-9BBC-99C29B4F541C}"/>
          </ac:spMkLst>
        </pc:spChg>
        <pc:graphicFrameChg chg="del mod">
          <ac:chgData name="Lopez, Damian A" userId="dad2409a-21b5-443c-9eb8-ed6f608771f6" providerId="ADAL" clId="{12BAF67D-F5EB-4F24-8468-C02444D2AC90}" dt="2024-03-14T16:36:10.768" v="48" actId="478"/>
          <ac:graphicFrameMkLst>
            <pc:docMk/>
            <pc:sldMk cId="1527386939" sldId="261"/>
            <ac:graphicFrameMk id="4" creationId="{5A839DA0-FCCD-084E-87E3-CCD098AB7F71}"/>
          </ac:graphicFrameMkLst>
        </pc:graphicFrameChg>
        <pc:graphicFrameChg chg="del">
          <ac:chgData name="Lopez, Damian A" userId="dad2409a-21b5-443c-9eb8-ed6f608771f6" providerId="ADAL" clId="{12BAF67D-F5EB-4F24-8468-C02444D2AC90}" dt="2024-03-14T16:36:12.364" v="49" actId="478"/>
          <ac:graphicFrameMkLst>
            <pc:docMk/>
            <pc:sldMk cId="1527386939" sldId="261"/>
            <ac:graphicFrameMk id="6" creationId="{DB23E567-BDB1-4E6F-9EA8-3E4297461AEE}"/>
          </ac:graphicFrameMkLst>
        </pc:graphicFrameChg>
        <pc:picChg chg="add del mod modCrop">
          <ac:chgData name="Lopez, Damian A" userId="dad2409a-21b5-443c-9eb8-ed6f608771f6" providerId="ADAL" clId="{12BAF67D-F5EB-4F24-8468-C02444D2AC90}" dt="2024-03-14T16:37:31.316" v="73" actId="478"/>
          <ac:picMkLst>
            <pc:docMk/>
            <pc:sldMk cId="1527386939" sldId="261"/>
            <ac:picMk id="11" creationId="{D671EFDD-F0AC-D7CB-58DC-91DCC2953891}"/>
          </ac:picMkLst>
        </pc:picChg>
        <pc:picChg chg="add mod ord modCrop">
          <ac:chgData name="Lopez, Damian A" userId="dad2409a-21b5-443c-9eb8-ed6f608771f6" providerId="ADAL" clId="{12BAF67D-F5EB-4F24-8468-C02444D2AC90}" dt="2024-03-14T16:39:26.755" v="110" actId="1076"/>
          <ac:picMkLst>
            <pc:docMk/>
            <pc:sldMk cId="1527386939" sldId="261"/>
            <ac:picMk id="13" creationId="{24627D54-D0D1-3E8D-5A77-79A9C25D95AF}"/>
          </ac:picMkLst>
        </pc:picChg>
      </pc:sldChg>
      <pc:sldChg chg="modSp mod ord">
        <pc:chgData name="Lopez, Damian A" userId="dad2409a-21b5-443c-9eb8-ed6f608771f6" providerId="ADAL" clId="{12BAF67D-F5EB-4F24-8468-C02444D2AC90}" dt="2024-03-14T16:49:08.293" v="245"/>
        <pc:sldMkLst>
          <pc:docMk/>
          <pc:sldMk cId="700209266" sldId="264"/>
        </pc:sldMkLst>
        <pc:spChg chg="mod">
          <ac:chgData name="Lopez, Damian A" userId="dad2409a-21b5-443c-9eb8-ed6f608771f6" providerId="ADAL" clId="{12BAF67D-F5EB-4F24-8468-C02444D2AC90}" dt="2024-03-14T16:48:52.692" v="243" actId="20577"/>
          <ac:spMkLst>
            <pc:docMk/>
            <pc:sldMk cId="700209266" sldId="264"/>
            <ac:spMk id="2" creationId="{DD0B6389-2374-4677-B8BB-59410CCC32FD}"/>
          </ac:spMkLst>
        </pc:spChg>
      </pc:sldChg>
      <pc:sldChg chg="addSp delSp modSp mod ord">
        <pc:chgData name="Lopez, Damian A" userId="dad2409a-21b5-443c-9eb8-ed6f608771f6" providerId="ADAL" clId="{12BAF67D-F5EB-4F24-8468-C02444D2AC90}" dt="2024-03-14T16:47:42.236" v="193" actId="732"/>
        <pc:sldMkLst>
          <pc:docMk/>
          <pc:sldMk cId="2563119616" sldId="265"/>
        </pc:sldMkLst>
        <pc:spChg chg="mod">
          <ac:chgData name="Lopez, Damian A" userId="dad2409a-21b5-443c-9eb8-ed6f608771f6" providerId="ADAL" clId="{12BAF67D-F5EB-4F24-8468-C02444D2AC90}" dt="2024-03-14T16:46:42.894" v="181" actId="1076"/>
          <ac:spMkLst>
            <pc:docMk/>
            <pc:sldMk cId="2563119616" sldId="265"/>
            <ac:spMk id="2" creationId="{19256B7E-1633-44AB-8584-82DF5B726834}"/>
          </ac:spMkLst>
        </pc:spChg>
        <pc:spChg chg="del">
          <ac:chgData name="Lopez, Damian A" userId="dad2409a-21b5-443c-9eb8-ed6f608771f6" providerId="ADAL" clId="{12BAF67D-F5EB-4F24-8468-C02444D2AC90}" dt="2024-03-14T16:47:19.594" v="182" actId="478"/>
          <ac:spMkLst>
            <pc:docMk/>
            <pc:sldMk cId="2563119616" sldId="265"/>
            <ac:spMk id="3" creationId="{EFB90AB4-D228-4548-B072-726498212362}"/>
          </ac:spMkLst>
        </pc:spChg>
        <pc:spChg chg="del">
          <ac:chgData name="Lopez, Damian A" userId="dad2409a-21b5-443c-9eb8-ed6f608771f6" providerId="ADAL" clId="{12BAF67D-F5EB-4F24-8468-C02444D2AC90}" dt="2024-03-14T16:47:22.047" v="184" actId="478"/>
          <ac:spMkLst>
            <pc:docMk/>
            <pc:sldMk cId="2563119616" sldId="265"/>
            <ac:spMk id="4" creationId="{950677C9-3E42-427F-93B8-526692906471}"/>
          </ac:spMkLst>
        </pc:spChg>
        <pc:spChg chg="del">
          <ac:chgData name="Lopez, Damian A" userId="dad2409a-21b5-443c-9eb8-ed6f608771f6" providerId="ADAL" clId="{12BAF67D-F5EB-4F24-8468-C02444D2AC90}" dt="2024-03-14T16:47:25.133" v="188" actId="478"/>
          <ac:spMkLst>
            <pc:docMk/>
            <pc:sldMk cId="2563119616" sldId="265"/>
            <ac:spMk id="5" creationId="{BDB9D020-1E25-453D-83DF-1420ACD3968D}"/>
          </ac:spMkLst>
        </pc:spChg>
        <pc:spChg chg="del">
          <ac:chgData name="Lopez, Damian A" userId="dad2409a-21b5-443c-9eb8-ed6f608771f6" providerId="ADAL" clId="{12BAF67D-F5EB-4F24-8468-C02444D2AC90}" dt="2024-03-14T16:47:23.152" v="185" actId="478"/>
          <ac:spMkLst>
            <pc:docMk/>
            <pc:sldMk cId="2563119616" sldId="265"/>
            <ac:spMk id="6" creationId="{F5018B6D-E395-49AD-92AD-AD69E3AB40C3}"/>
          </ac:spMkLst>
        </pc:spChg>
        <pc:spChg chg="add del mod">
          <ac:chgData name="Lopez, Damian A" userId="dad2409a-21b5-443c-9eb8-ed6f608771f6" providerId="ADAL" clId="{12BAF67D-F5EB-4F24-8468-C02444D2AC90}" dt="2024-03-14T16:47:21.032" v="183" actId="478"/>
          <ac:spMkLst>
            <pc:docMk/>
            <pc:sldMk cId="2563119616" sldId="265"/>
            <ac:spMk id="12" creationId="{290CF11B-BC9F-7D30-BFFF-7BF536A7C924}"/>
          </ac:spMkLst>
        </pc:spChg>
        <pc:spChg chg="add del mod">
          <ac:chgData name="Lopez, Damian A" userId="dad2409a-21b5-443c-9eb8-ed6f608771f6" providerId="ADAL" clId="{12BAF67D-F5EB-4F24-8468-C02444D2AC90}" dt="2024-03-14T16:47:25.963" v="189" actId="478"/>
          <ac:spMkLst>
            <pc:docMk/>
            <pc:sldMk cId="2563119616" sldId="265"/>
            <ac:spMk id="14" creationId="{D63238C0-F490-FD20-F901-6B8FF19E987E}"/>
          </ac:spMkLst>
        </pc:spChg>
        <pc:spChg chg="add del mod">
          <ac:chgData name="Lopez, Damian A" userId="dad2409a-21b5-443c-9eb8-ed6f608771f6" providerId="ADAL" clId="{12BAF67D-F5EB-4F24-8468-C02444D2AC90}" dt="2024-03-14T16:47:23.710" v="187" actId="478"/>
          <ac:spMkLst>
            <pc:docMk/>
            <pc:sldMk cId="2563119616" sldId="265"/>
            <ac:spMk id="16" creationId="{DEE32EC4-2133-BCC9-0880-BB68C736D3FA}"/>
          </ac:spMkLst>
        </pc:spChg>
        <pc:spChg chg="add del mod">
          <ac:chgData name="Lopez, Damian A" userId="dad2409a-21b5-443c-9eb8-ed6f608771f6" providerId="ADAL" clId="{12BAF67D-F5EB-4F24-8468-C02444D2AC90}" dt="2024-03-14T16:47:26.812" v="190" actId="478"/>
          <ac:spMkLst>
            <pc:docMk/>
            <pc:sldMk cId="2563119616" sldId="265"/>
            <ac:spMk id="18" creationId="{B7D47117-EE18-2834-A365-5C748A01425B}"/>
          </ac:spMkLst>
        </pc:spChg>
        <pc:picChg chg="mod modCrop">
          <ac:chgData name="Lopez, Damian A" userId="dad2409a-21b5-443c-9eb8-ed6f608771f6" providerId="ADAL" clId="{12BAF67D-F5EB-4F24-8468-C02444D2AC90}" dt="2024-03-14T16:47:42.236" v="193" actId="732"/>
          <ac:picMkLst>
            <pc:docMk/>
            <pc:sldMk cId="2563119616" sldId="265"/>
            <ac:picMk id="10" creationId="{047FCBB4-CFC9-D9E4-0AD6-A582D36F884C}"/>
          </ac:picMkLst>
        </pc:picChg>
      </pc:sldChg>
      <pc:sldChg chg="addSp delSp modSp mod ord">
        <pc:chgData name="Lopez, Damian A" userId="dad2409a-21b5-443c-9eb8-ed6f608771f6" providerId="ADAL" clId="{12BAF67D-F5EB-4F24-8468-C02444D2AC90}" dt="2024-03-14T17:11:16.398" v="682"/>
        <pc:sldMkLst>
          <pc:docMk/>
          <pc:sldMk cId="2721508595" sldId="266"/>
        </pc:sldMkLst>
        <pc:spChg chg="mod">
          <ac:chgData name="Lopez, Damian A" userId="dad2409a-21b5-443c-9eb8-ed6f608771f6" providerId="ADAL" clId="{12BAF67D-F5EB-4F24-8468-C02444D2AC90}" dt="2024-03-14T16:49:34.409" v="268" actId="1076"/>
          <ac:spMkLst>
            <pc:docMk/>
            <pc:sldMk cId="2721508595" sldId="266"/>
            <ac:spMk id="2" creationId="{E5F191A4-7839-4F63-B17C-7C366C59488C}"/>
          </ac:spMkLst>
        </pc:spChg>
        <pc:spChg chg="del">
          <ac:chgData name="Lopez, Damian A" userId="dad2409a-21b5-443c-9eb8-ed6f608771f6" providerId="ADAL" clId="{12BAF67D-F5EB-4F24-8468-C02444D2AC90}" dt="2024-03-14T16:49:41.219" v="271" actId="478"/>
          <ac:spMkLst>
            <pc:docMk/>
            <pc:sldMk cId="2721508595" sldId="266"/>
            <ac:spMk id="4" creationId="{9B9ED227-95A7-4B08-91FE-5E0EF0D41D20}"/>
          </ac:spMkLst>
        </pc:spChg>
        <pc:spChg chg="del">
          <ac:chgData name="Lopez, Damian A" userId="dad2409a-21b5-443c-9eb8-ed6f608771f6" providerId="ADAL" clId="{12BAF67D-F5EB-4F24-8468-C02444D2AC90}" dt="2024-03-14T16:49:41.219" v="271" actId="478"/>
          <ac:spMkLst>
            <pc:docMk/>
            <pc:sldMk cId="2721508595" sldId="266"/>
            <ac:spMk id="5" creationId="{9C2ECAAA-1E9C-4845-8EA9-E11A76F08150}"/>
          </ac:spMkLst>
        </pc:spChg>
        <pc:spChg chg="del">
          <ac:chgData name="Lopez, Damian A" userId="dad2409a-21b5-443c-9eb8-ed6f608771f6" providerId="ADAL" clId="{12BAF67D-F5EB-4F24-8468-C02444D2AC90}" dt="2024-03-14T16:49:38.335" v="269" actId="478"/>
          <ac:spMkLst>
            <pc:docMk/>
            <pc:sldMk cId="2721508595" sldId="266"/>
            <ac:spMk id="9" creationId="{472FA7B1-CD7F-3646-B44C-91A107A0CBEE}"/>
          </ac:spMkLst>
        </pc:spChg>
        <pc:spChg chg="del">
          <ac:chgData name="Lopez, Damian A" userId="dad2409a-21b5-443c-9eb8-ed6f608771f6" providerId="ADAL" clId="{12BAF67D-F5EB-4F24-8468-C02444D2AC90}" dt="2024-03-14T16:49:38.335" v="269" actId="478"/>
          <ac:spMkLst>
            <pc:docMk/>
            <pc:sldMk cId="2721508595" sldId="266"/>
            <ac:spMk id="10" creationId="{585697B7-EBBB-0E4B-AA02-0D3F94821C6E}"/>
          </ac:spMkLst>
        </pc:spChg>
        <pc:spChg chg="del mod">
          <ac:chgData name="Lopez, Damian A" userId="dad2409a-21b5-443c-9eb8-ed6f608771f6" providerId="ADAL" clId="{12BAF67D-F5EB-4F24-8468-C02444D2AC90}" dt="2024-03-14T16:49:41.219" v="271" actId="478"/>
          <ac:spMkLst>
            <pc:docMk/>
            <pc:sldMk cId="2721508595" sldId="266"/>
            <ac:spMk id="11" creationId="{48A12450-9474-8A49-BAEB-20C6F51540D5}"/>
          </ac:spMkLst>
        </pc:spChg>
        <pc:spChg chg="add del mod">
          <ac:chgData name="Lopez, Damian A" userId="dad2409a-21b5-443c-9eb8-ed6f608771f6" providerId="ADAL" clId="{12BAF67D-F5EB-4F24-8468-C02444D2AC90}" dt="2024-03-14T16:49:41.219" v="271" actId="478"/>
          <ac:spMkLst>
            <pc:docMk/>
            <pc:sldMk cId="2721508595" sldId="266"/>
            <ac:spMk id="12" creationId="{4C128235-0311-D73A-5F39-92D2A9C4BCD4}"/>
          </ac:spMkLst>
        </pc:spChg>
        <pc:spChg chg="del">
          <ac:chgData name="Lopez, Damian A" userId="dad2409a-21b5-443c-9eb8-ed6f608771f6" providerId="ADAL" clId="{12BAF67D-F5EB-4F24-8468-C02444D2AC90}" dt="2024-03-14T16:49:43.308" v="272" actId="478"/>
          <ac:spMkLst>
            <pc:docMk/>
            <pc:sldMk cId="2721508595" sldId="266"/>
            <ac:spMk id="13" creationId="{EB1FFBC5-1733-5E4A-BF11-2C157D9917CC}"/>
          </ac:spMkLst>
        </pc:spChg>
        <pc:spChg chg="add del mod">
          <ac:chgData name="Lopez, Damian A" userId="dad2409a-21b5-443c-9eb8-ed6f608771f6" providerId="ADAL" clId="{12BAF67D-F5EB-4F24-8468-C02444D2AC90}" dt="2024-03-14T16:49:41.219" v="271" actId="478"/>
          <ac:spMkLst>
            <pc:docMk/>
            <pc:sldMk cId="2721508595" sldId="266"/>
            <ac:spMk id="15" creationId="{D0E2D9DA-C13F-CDF3-C0A4-63685203019E}"/>
          </ac:spMkLst>
        </pc:spChg>
        <pc:spChg chg="add del mod">
          <ac:chgData name="Lopez, Damian A" userId="dad2409a-21b5-443c-9eb8-ed6f608771f6" providerId="ADAL" clId="{12BAF67D-F5EB-4F24-8468-C02444D2AC90}" dt="2024-03-14T16:49:44.627" v="273" actId="478"/>
          <ac:spMkLst>
            <pc:docMk/>
            <pc:sldMk cId="2721508595" sldId="266"/>
            <ac:spMk id="17" creationId="{186DE044-E63A-03F8-9FF3-636D04E380F2}"/>
          </ac:spMkLst>
        </pc:spChg>
        <pc:spChg chg="add del mod">
          <ac:chgData name="Lopez, Damian A" userId="dad2409a-21b5-443c-9eb8-ed6f608771f6" providerId="ADAL" clId="{12BAF67D-F5EB-4F24-8468-C02444D2AC90}" dt="2024-03-14T16:49:43.308" v="272" actId="478"/>
          <ac:spMkLst>
            <pc:docMk/>
            <pc:sldMk cId="2721508595" sldId="266"/>
            <ac:spMk id="19" creationId="{6E29233E-42AE-CB93-F6D8-0DEC28BDDA6B}"/>
          </ac:spMkLst>
        </pc:spChg>
        <pc:spChg chg="add del mod">
          <ac:chgData name="Lopez, Damian A" userId="dad2409a-21b5-443c-9eb8-ed6f608771f6" providerId="ADAL" clId="{12BAF67D-F5EB-4F24-8468-C02444D2AC90}" dt="2024-03-14T16:49:43.308" v="272" actId="478"/>
          <ac:spMkLst>
            <pc:docMk/>
            <pc:sldMk cId="2721508595" sldId="266"/>
            <ac:spMk id="21" creationId="{FEB3DED9-2870-C3D4-7A72-FC3C40484FB3}"/>
          </ac:spMkLst>
        </pc:spChg>
        <pc:spChg chg="add del mod">
          <ac:chgData name="Lopez, Damian A" userId="dad2409a-21b5-443c-9eb8-ed6f608771f6" providerId="ADAL" clId="{12BAF67D-F5EB-4F24-8468-C02444D2AC90}" dt="2024-03-14T16:49:45.714" v="274" actId="478"/>
          <ac:spMkLst>
            <pc:docMk/>
            <pc:sldMk cId="2721508595" sldId="266"/>
            <ac:spMk id="23" creationId="{78661C52-F14A-4C4C-17D2-B79EB7701533}"/>
          </ac:spMkLst>
        </pc:spChg>
        <pc:spChg chg="add del mod">
          <ac:chgData name="Lopez, Damian A" userId="dad2409a-21b5-443c-9eb8-ed6f608771f6" providerId="ADAL" clId="{12BAF67D-F5EB-4F24-8468-C02444D2AC90}" dt="2024-03-14T16:50:10.208" v="276" actId="478"/>
          <ac:spMkLst>
            <pc:docMk/>
            <pc:sldMk cId="2721508595" sldId="266"/>
            <ac:spMk id="24" creationId="{68FA0DDE-445B-7A7D-FA44-0CCBD0E50514}"/>
          </ac:spMkLst>
        </pc:spChg>
        <pc:spChg chg="add del mod">
          <ac:chgData name="Lopez, Damian A" userId="dad2409a-21b5-443c-9eb8-ed6f608771f6" providerId="ADAL" clId="{12BAF67D-F5EB-4F24-8468-C02444D2AC90}" dt="2024-03-14T16:50:15.468" v="277" actId="478"/>
          <ac:spMkLst>
            <pc:docMk/>
            <pc:sldMk cId="2721508595" sldId="266"/>
            <ac:spMk id="26" creationId="{0A4A022B-9622-B28B-AED1-91F1F650E22A}"/>
          </ac:spMkLst>
        </pc:spChg>
        <pc:spChg chg="add mod">
          <ac:chgData name="Lopez, Damian A" userId="dad2409a-21b5-443c-9eb8-ed6f608771f6" providerId="ADAL" clId="{12BAF67D-F5EB-4F24-8468-C02444D2AC90}" dt="2024-03-14T16:50:27.168" v="278"/>
          <ac:spMkLst>
            <pc:docMk/>
            <pc:sldMk cId="2721508595" sldId="266"/>
            <ac:spMk id="28" creationId="{D6052941-48C7-99F5-5FE5-D1019A05FC47}"/>
          </ac:spMkLst>
        </pc:spChg>
        <pc:graphicFrameChg chg="add mod modGraphic">
          <ac:chgData name="Lopez, Damian A" userId="dad2409a-21b5-443c-9eb8-ed6f608771f6" providerId="ADAL" clId="{12BAF67D-F5EB-4F24-8468-C02444D2AC90}" dt="2024-03-14T17:11:16.398" v="682"/>
          <ac:graphicFrameMkLst>
            <pc:docMk/>
            <pc:sldMk cId="2721508595" sldId="266"/>
            <ac:graphicFrameMk id="27" creationId="{766988D1-FDBA-977C-0DC2-2EF120064FC8}"/>
          </ac:graphicFrameMkLst>
        </pc:graphicFrameChg>
      </pc:sldChg>
      <pc:sldChg chg="addSp delSp modSp del mod">
        <pc:chgData name="Lopez, Damian A" userId="dad2409a-21b5-443c-9eb8-ed6f608771f6" providerId="ADAL" clId="{12BAF67D-F5EB-4F24-8468-C02444D2AC90}" dt="2024-03-14T17:16:00.467" v="683" actId="47"/>
        <pc:sldMkLst>
          <pc:docMk/>
          <pc:sldMk cId="445070695" sldId="267"/>
        </pc:sldMkLst>
        <pc:spChg chg="del mod">
          <ac:chgData name="Lopez, Damian A" userId="dad2409a-21b5-443c-9eb8-ed6f608771f6" providerId="ADAL" clId="{12BAF67D-F5EB-4F24-8468-C02444D2AC90}" dt="2024-03-14T17:04:07.042" v="668" actId="21"/>
          <ac:spMkLst>
            <pc:docMk/>
            <pc:sldMk cId="445070695" sldId="267"/>
            <ac:spMk id="2" creationId="{42D1A202-23A3-4F3A-AA92-0172C8D2DA06}"/>
          </ac:spMkLst>
        </pc:spChg>
        <pc:spChg chg="mod">
          <ac:chgData name="Lopez, Damian A" userId="dad2409a-21b5-443c-9eb8-ed6f608771f6" providerId="ADAL" clId="{12BAF67D-F5EB-4F24-8468-C02444D2AC90}" dt="2024-03-14T17:03:21.766" v="663" actId="20577"/>
          <ac:spMkLst>
            <pc:docMk/>
            <pc:sldMk cId="445070695" sldId="267"/>
            <ac:spMk id="3" creationId="{7B943E7C-A74D-4CB3-844B-51917C88C95F}"/>
          </ac:spMkLst>
        </pc:spChg>
        <pc:spChg chg="add mod">
          <ac:chgData name="Lopez, Damian A" userId="dad2409a-21b5-443c-9eb8-ed6f608771f6" providerId="ADAL" clId="{12BAF67D-F5EB-4F24-8468-C02444D2AC90}" dt="2024-03-14T17:04:07.042" v="668" actId="21"/>
          <ac:spMkLst>
            <pc:docMk/>
            <pc:sldMk cId="445070695" sldId="267"/>
            <ac:spMk id="8" creationId="{36206E21-594C-3702-0A0F-484B7970B25F}"/>
          </ac:spMkLst>
        </pc:spChg>
      </pc:sldChg>
      <pc:sldChg chg="add del">
        <pc:chgData name="Lopez, Damian A" userId="dad2409a-21b5-443c-9eb8-ed6f608771f6" providerId="ADAL" clId="{12BAF67D-F5EB-4F24-8468-C02444D2AC90}" dt="2024-03-14T16:32:20.464" v="46" actId="47"/>
        <pc:sldMkLst>
          <pc:docMk/>
          <pc:sldMk cId="3396266754" sldId="269"/>
        </pc:sldMkLst>
      </pc:sldChg>
      <pc:sldChg chg="delSp mod">
        <pc:chgData name="Lopez, Damian A" userId="dad2409a-21b5-443c-9eb8-ed6f608771f6" providerId="ADAL" clId="{12BAF67D-F5EB-4F24-8468-C02444D2AC90}" dt="2024-03-14T16:32:08.765" v="43" actId="478"/>
        <pc:sldMkLst>
          <pc:docMk/>
          <pc:sldMk cId="3335690284" sldId="271"/>
        </pc:sldMkLst>
        <pc:spChg chg="del">
          <ac:chgData name="Lopez, Damian A" userId="dad2409a-21b5-443c-9eb8-ed6f608771f6" providerId="ADAL" clId="{12BAF67D-F5EB-4F24-8468-C02444D2AC90}" dt="2024-03-14T16:32:08.765" v="43" actId="478"/>
          <ac:spMkLst>
            <pc:docMk/>
            <pc:sldMk cId="3335690284" sldId="271"/>
            <ac:spMk id="3" creationId="{7517F12A-7304-B447-BEB8-A99EA8009F15}"/>
          </ac:spMkLst>
        </pc:spChg>
      </pc:sldChg>
      <pc:sldChg chg="del">
        <pc:chgData name="Lopez, Damian A" userId="dad2409a-21b5-443c-9eb8-ed6f608771f6" providerId="ADAL" clId="{12BAF67D-F5EB-4F24-8468-C02444D2AC90}" dt="2024-03-14T16:31:59.829" v="40" actId="47"/>
        <pc:sldMkLst>
          <pc:docMk/>
          <pc:sldMk cId="2639983765" sldId="273"/>
        </pc:sldMkLst>
      </pc:sldChg>
      <pc:sldChg chg="addSp delSp modSp mod">
        <pc:chgData name="Lopez, Damian A" userId="dad2409a-21b5-443c-9eb8-ed6f608771f6" providerId="ADAL" clId="{12BAF67D-F5EB-4F24-8468-C02444D2AC90}" dt="2024-03-14T17:21:08.679" v="736" actId="196"/>
        <pc:sldMkLst>
          <pc:docMk/>
          <pc:sldMk cId="926184573" sldId="275"/>
        </pc:sldMkLst>
        <pc:spChg chg="del">
          <ac:chgData name="Lopez, Damian A" userId="dad2409a-21b5-443c-9eb8-ed6f608771f6" providerId="ADAL" clId="{12BAF67D-F5EB-4F24-8468-C02444D2AC90}" dt="2024-03-14T17:04:13.266" v="670" actId="478"/>
          <ac:spMkLst>
            <pc:docMk/>
            <pc:sldMk cId="926184573" sldId="275"/>
            <ac:spMk id="2" creationId="{69FAE308-3076-43DB-B834-DA0B0AE19AF9}"/>
          </ac:spMkLst>
        </pc:spChg>
        <pc:spChg chg="mod">
          <ac:chgData name="Lopez, Damian A" userId="dad2409a-21b5-443c-9eb8-ed6f608771f6" providerId="ADAL" clId="{12BAF67D-F5EB-4F24-8468-C02444D2AC90}" dt="2024-03-14T17:16:13.907" v="689" actId="20577"/>
          <ac:spMkLst>
            <pc:docMk/>
            <pc:sldMk cId="926184573" sldId="275"/>
            <ac:spMk id="3" creationId="{BABC2CE0-8806-4B2A-A10A-32984D317434}"/>
          </ac:spMkLst>
        </pc:spChg>
        <pc:spChg chg="add mod">
          <ac:chgData name="Lopez, Damian A" userId="dad2409a-21b5-443c-9eb8-ed6f608771f6" providerId="ADAL" clId="{12BAF67D-F5EB-4F24-8468-C02444D2AC90}" dt="2024-03-14T17:04:28.966" v="674" actId="1076"/>
          <ac:spMkLst>
            <pc:docMk/>
            <pc:sldMk cId="926184573" sldId="275"/>
            <ac:spMk id="4" creationId="{44186847-F717-D6D6-F445-119EF7DC8606}"/>
          </ac:spMkLst>
        </pc:spChg>
        <pc:spChg chg="add del mod">
          <ac:chgData name="Lopez, Damian A" userId="dad2409a-21b5-443c-9eb8-ed6f608771f6" providerId="ADAL" clId="{12BAF67D-F5EB-4F24-8468-C02444D2AC90}" dt="2024-03-14T17:04:15.099" v="671" actId="478"/>
          <ac:spMkLst>
            <pc:docMk/>
            <pc:sldMk cId="926184573" sldId="275"/>
            <ac:spMk id="6" creationId="{43034288-982E-B40A-9850-A41DAEB60A69}"/>
          </ac:spMkLst>
        </pc:spChg>
        <pc:graphicFrameChg chg="add del mod">
          <ac:chgData name="Lopez, Damian A" userId="dad2409a-21b5-443c-9eb8-ed6f608771f6" providerId="ADAL" clId="{12BAF67D-F5EB-4F24-8468-C02444D2AC90}" dt="2024-03-14T17:19:26.046" v="729" actId="12084"/>
          <ac:graphicFrameMkLst>
            <pc:docMk/>
            <pc:sldMk cId="926184573" sldId="275"/>
            <ac:graphicFrameMk id="9" creationId="{A762888E-DEEC-6896-52C6-653DD7CEB4E3}"/>
          </ac:graphicFrameMkLst>
        </pc:graphicFrameChg>
        <pc:picChg chg="add del mod modCrop">
          <ac:chgData name="Lopez, Damian A" userId="dad2409a-21b5-443c-9eb8-ed6f608771f6" providerId="ADAL" clId="{12BAF67D-F5EB-4F24-8468-C02444D2AC90}" dt="2024-03-14T17:21:08.679" v="736" actId="196"/>
          <ac:picMkLst>
            <pc:docMk/>
            <pc:sldMk cId="926184573" sldId="275"/>
            <ac:picMk id="8" creationId="{156850F2-18B4-B146-D2DF-2722D1A9D983}"/>
          </ac:picMkLst>
        </pc:picChg>
      </pc:sldChg>
    </pc:docChg>
  </pc:docChgLst>
  <pc:docChgLst>
    <pc:chgData name="Mohammad, Istiak" userId="S::k2323025@kingston.ac.uk::701e387c-1ecb-40a6-af21-7ed083f33737" providerId="AD" clId="Web-{C328E77A-9C4D-247D-2C23-282DFEB63A7A}"/>
    <pc:docChg chg="modSld">
      <pc:chgData name="Mohammad, Istiak" userId="S::k2323025@kingston.ac.uk::701e387c-1ecb-40a6-af21-7ed083f33737" providerId="AD" clId="Web-{C328E77A-9C4D-247D-2C23-282DFEB63A7A}" dt="2024-03-14T17:10:59.601" v="364" actId="20577"/>
      <pc:docMkLst>
        <pc:docMk/>
      </pc:docMkLst>
      <pc:sldChg chg="addSp delSp modSp">
        <pc:chgData name="Mohammad, Istiak" userId="S::k2323025@kingston.ac.uk::701e387c-1ecb-40a6-af21-7ed083f33737" providerId="AD" clId="Web-{C328E77A-9C4D-247D-2C23-282DFEB63A7A}" dt="2024-03-14T16:38:11.474" v="12"/>
        <pc:sldMkLst>
          <pc:docMk/>
          <pc:sldMk cId="3446797337" sldId="259"/>
        </pc:sldMkLst>
        <pc:picChg chg="add del mod">
          <ac:chgData name="Mohammad, Istiak" userId="S::k2323025@kingston.ac.uk::701e387c-1ecb-40a6-af21-7ed083f33737" providerId="AD" clId="Web-{C328E77A-9C4D-247D-2C23-282DFEB63A7A}" dt="2024-03-14T16:36:37.737" v="5"/>
          <ac:picMkLst>
            <pc:docMk/>
            <pc:sldMk cId="3446797337" sldId="259"/>
            <ac:picMk id="3" creationId="{62E2EE6D-E696-F4D2-29F5-DCB0A2E81A86}"/>
          </ac:picMkLst>
        </pc:picChg>
        <pc:picChg chg="add del mod">
          <ac:chgData name="Mohammad, Istiak" userId="S::k2323025@kingston.ac.uk::701e387c-1ecb-40a6-af21-7ed083f33737" providerId="AD" clId="Web-{C328E77A-9C4D-247D-2C23-282DFEB63A7A}" dt="2024-03-14T16:38:11.474" v="12"/>
          <ac:picMkLst>
            <pc:docMk/>
            <pc:sldMk cId="3446797337" sldId="259"/>
            <ac:picMk id="5" creationId="{5C596B2D-3A49-C2BD-476E-68001C4C6858}"/>
          </ac:picMkLst>
        </pc:picChg>
      </pc:sldChg>
      <pc:sldChg chg="addSp delSp modSp">
        <pc:chgData name="Mohammad, Istiak" userId="S::k2323025@kingston.ac.uk::701e387c-1ecb-40a6-af21-7ed083f33737" providerId="AD" clId="Web-{C328E77A-9C4D-247D-2C23-282DFEB63A7A}" dt="2024-03-14T16:44:40.112" v="61" actId="1076"/>
        <pc:sldMkLst>
          <pc:docMk/>
          <pc:sldMk cId="4212917468" sldId="260"/>
        </pc:sldMkLst>
        <pc:spChg chg="mod">
          <ac:chgData name="Mohammad, Istiak" userId="S::k2323025@kingston.ac.uk::701e387c-1ecb-40a6-af21-7ed083f33737" providerId="AD" clId="Web-{C328E77A-9C4D-247D-2C23-282DFEB63A7A}" dt="2024-03-14T16:42:42.155" v="50" actId="20577"/>
          <ac:spMkLst>
            <pc:docMk/>
            <pc:sldMk cId="4212917468" sldId="260"/>
            <ac:spMk id="2" creationId="{F96F75DE-8A44-4EC5-83C6-95BDDF10DFD9}"/>
          </ac:spMkLst>
        </pc:spChg>
        <pc:spChg chg="del">
          <ac:chgData name="Mohammad, Istiak" userId="S::k2323025@kingston.ac.uk::701e387c-1ecb-40a6-af21-7ed083f33737" providerId="AD" clId="Web-{C328E77A-9C4D-247D-2C23-282DFEB63A7A}" dt="2024-03-14T16:42:09.185" v="35"/>
          <ac:spMkLst>
            <pc:docMk/>
            <pc:sldMk cId="4212917468" sldId="260"/>
            <ac:spMk id="5" creationId="{0A79A912-225F-BE40-9F3E-0255524448CD}"/>
          </ac:spMkLst>
        </pc:spChg>
        <pc:spChg chg="del mod">
          <ac:chgData name="Mohammad, Istiak" userId="S::k2323025@kingston.ac.uk::701e387c-1ecb-40a6-af21-7ed083f33737" providerId="AD" clId="Web-{C328E77A-9C4D-247D-2C23-282DFEB63A7A}" dt="2024-03-14T16:39:40.727" v="17"/>
          <ac:spMkLst>
            <pc:docMk/>
            <pc:sldMk cId="4212917468" sldId="260"/>
            <ac:spMk id="6" creationId="{50B6C709-8794-DF4E-A15C-6E648F09DD12}"/>
          </ac:spMkLst>
        </pc:spChg>
        <pc:spChg chg="add del mod">
          <ac:chgData name="Mohammad, Istiak" userId="S::k2323025@kingston.ac.uk::701e387c-1ecb-40a6-af21-7ed083f33737" providerId="AD" clId="Web-{C328E77A-9C4D-247D-2C23-282DFEB63A7A}" dt="2024-03-14T16:39:26.711" v="15"/>
          <ac:spMkLst>
            <pc:docMk/>
            <pc:sldMk cId="4212917468" sldId="260"/>
            <ac:spMk id="8" creationId="{06C93E03-FEB6-5B3B-B38F-9E64C7C09D45}"/>
          </ac:spMkLst>
        </pc:spChg>
        <pc:spChg chg="add del mod">
          <ac:chgData name="Mohammad, Istiak" userId="S::k2323025@kingston.ac.uk::701e387c-1ecb-40a6-af21-7ed083f33737" providerId="AD" clId="Web-{C328E77A-9C4D-247D-2C23-282DFEB63A7A}" dt="2024-03-14T16:41:21.762" v="24"/>
          <ac:spMkLst>
            <pc:docMk/>
            <pc:sldMk cId="4212917468" sldId="260"/>
            <ac:spMk id="11" creationId="{974121CB-A5EE-F124-CF62-85887433C228}"/>
          </ac:spMkLst>
        </pc:spChg>
        <pc:spChg chg="add mod">
          <ac:chgData name="Mohammad, Istiak" userId="S::k2323025@kingston.ac.uk::701e387c-1ecb-40a6-af21-7ed083f33737" providerId="AD" clId="Web-{C328E77A-9C4D-247D-2C23-282DFEB63A7A}" dt="2024-03-14T16:43:56.439" v="54"/>
          <ac:spMkLst>
            <pc:docMk/>
            <pc:sldMk cId="4212917468" sldId="260"/>
            <ac:spMk id="15" creationId="{1423110E-F97D-9DDD-D766-E8BE53DD08D0}"/>
          </ac:spMkLst>
        </pc:spChg>
        <pc:graphicFrameChg chg="del mod">
          <ac:chgData name="Mohammad, Istiak" userId="S::k2323025@kingston.ac.uk::701e387c-1ecb-40a6-af21-7ed083f33737" providerId="AD" clId="Web-{C328E77A-9C4D-247D-2C23-282DFEB63A7A}" dt="2024-03-14T16:39:21.258" v="14"/>
          <ac:graphicFrameMkLst>
            <pc:docMk/>
            <pc:sldMk cId="4212917468" sldId="260"/>
            <ac:graphicFrameMk id="4" creationId="{403CD5FD-27C3-4342-BE41-F411CB8D6931}"/>
          </ac:graphicFrameMkLst>
        </pc:graphicFrameChg>
        <pc:picChg chg="add del mod ord modCrop">
          <ac:chgData name="Mohammad, Istiak" userId="S::k2323025@kingston.ac.uk::701e387c-1ecb-40a6-af21-7ed083f33737" providerId="AD" clId="Web-{C328E77A-9C4D-247D-2C23-282DFEB63A7A}" dt="2024-03-14T16:40:09.353" v="23"/>
          <ac:picMkLst>
            <pc:docMk/>
            <pc:sldMk cId="4212917468" sldId="260"/>
            <ac:picMk id="9" creationId="{5E65FEDD-65CB-BD89-BE1A-FFD7CEAA8D78}"/>
          </ac:picMkLst>
        </pc:picChg>
        <pc:picChg chg="add del mod ord modCrop">
          <ac:chgData name="Mohammad, Istiak" userId="S::k2323025@kingston.ac.uk::701e387c-1ecb-40a6-af21-7ed083f33737" providerId="AD" clId="Web-{C328E77A-9C4D-247D-2C23-282DFEB63A7A}" dt="2024-03-14T16:43:56.439" v="54"/>
          <ac:picMkLst>
            <pc:docMk/>
            <pc:sldMk cId="4212917468" sldId="260"/>
            <ac:picMk id="12" creationId="{DB2FA586-872B-F4C4-277C-535977EE8C8E}"/>
          </ac:picMkLst>
        </pc:picChg>
        <pc:picChg chg="add mod">
          <ac:chgData name="Mohammad, Istiak" userId="S::k2323025@kingston.ac.uk::701e387c-1ecb-40a6-af21-7ed083f33737" providerId="AD" clId="Web-{C328E77A-9C4D-247D-2C23-282DFEB63A7A}" dt="2024-03-14T16:44:40.112" v="61" actId="1076"/>
          <ac:picMkLst>
            <pc:docMk/>
            <pc:sldMk cId="4212917468" sldId="260"/>
            <ac:picMk id="13" creationId="{8BA7E4FC-FDC3-5792-6E0C-9609FA69ACF5}"/>
          </ac:picMkLst>
        </pc:picChg>
      </pc:sldChg>
      <pc:sldChg chg="addSp delSp modSp">
        <pc:chgData name="Mohammad, Istiak" userId="S::k2323025@kingston.ac.uk::701e387c-1ecb-40a6-af21-7ed083f33737" providerId="AD" clId="Web-{C328E77A-9C4D-247D-2C23-282DFEB63A7A}" dt="2024-03-14T17:10:59.601" v="364" actId="20577"/>
        <pc:sldMkLst>
          <pc:docMk/>
          <pc:sldMk cId="700209266" sldId="264"/>
        </pc:sldMkLst>
        <pc:spChg chg="mod">
          <ac:chgData name="Mohammad, Istiak" userId="S::k2323025@kingston.ac.uk::701e387c-1ecb-40a6-af21-7ed083f33737" providerId="AD" clId="Web-{C328E77A-9C4D-247D-2C23-282DFEB63A7A}" dt="2024-03-14T16:53:14.676" v="122" actId="20577"/>
          <ac:spMkLst>
            <pc:docMk/>
            <pc:sldMk cId="700209266" sldId="264"/>
            <ac:spMk id="2" creationId="{DD0B6389-2374-4677-B8BB-59410CCC32FD}"/>
          </ac:spMkLst>
        </pc:spChg>
        <pc:spChg chg="del mod">
          <ac:chgData name="Mohammad, Istiak" userId="S::k2323025@kingston.ac.uk::701e387c-1ecb-40a6-af21-7ed083f33737" providerId="AD" clId="Web-{C328E77A-9C4D-247D-2C23-282DFEB63A7A}" dt="2024-03-14T16:51:54.923" v="101"/>
          <ac:spMkLst>
            <pc:docMk/>
            <pc:sldMk cId="700209266" sldId="264"/>
            <ac:spMk id="4" creationId="{9C0179B5-0800-154F-80F6-614473C055BD}"/>
          </ac:spMkLst>
        </pc:spChg>
        <pc:spChg chg="del">
          <ac:chgData name="Mohammad, Istiak" userId="S::k2323025@kingston.ac.uk::701e387c-1ecb-40a6-af21-7ed083f33737" providerId="AD" clId="Web-{C328E77A-9C4D-247D-2C23-282DFEB63A7A}" dt="2024-03-14T16:51:58.079" v="102"/>
          <ac:spMkLst>
            <pc:docMk/>
            <pc:sldMk cId="700209266" sldId="264"/>
            <ac:spMk id="7" creationId="{B468C313-80C0-8840-8702-F1084174C592}"/>
          </ac:spMkLst>
        </pc:spChg>
        <pc:spChg chg="del">
          <ac:chgData name="Mohammad, Istiak" userId="S::k2323025@kingston.ac.uk::701e387c-1ecb-40a6-af21-7ed083f33737" providerId="AD" clId="Web-{C328E77A-9C4D-247D-2C23-282DFEB63A7A}" dt="2024-03-14T16:51:59.657" v="103"/>
          <ac:spMkLst>
            <pc:docMk/>
            <pc:sldMk cId="700209266" sldId="264"/>
            <ac:spMk id="8" creationId="{4E863C6B-1856-BC43-A090-B182EAB34EB8}"/>
          </ac:spMkLst>
        </pc:spChg>
        <pc:spChg chg="del">
          <ac:chgData name="Mohammad, Istiak" userId="S::k2323025@kingston.ac.uk::701e387c-1ecb-40a6-af21-7ed083f33737" providerId="AD" clId="Web-{C328E77A-9C4D-247D-2C23-282DFEB63A7A}" dt="2024-03-14T16:52:04.970" v="104"/>
          <ac:spMkLst>
            <pc:docMk/>
            <pc:sldMk cId="700209266" sldId="264"/>
            <ac:spMk id="9" creationId="{3AE770E3-D227-CD4E-83C4-44744E774884}"/>
          </ac:spMkLst>
        </pc:spChg>
        <pc:spChg chg="del">
          <ac:chgData name="Mohammad, Istiak" userId="S::k2323025@kingston.ac.uk::701e387c-1ecb-40a6-af21-7ed083f33737" providerId="AD" clId="Web-{C328E77A-9C4D-247D-2C23-282DFEB63A7A}" dt="2024-03-14T16:52:07.001" v="105"/>
          <ac:spMkLst>
            <pc:docMk/>
            <pc:sldMk cId="700209266" sldId="264"/>
            <ac:spMk id="10" creationId="{10C47546-62E7-304A-8631-60D9B8E543BE}"/>
          </ac:spMkLst>
        </pc:spChg>
        <pc:spChg chg="add del">
          <ac:chgData name="Mohammad, Istiak" userId="S::k2323025@kingston.ac.uk::701e387c-1ecb-40a6-af21-7ed083f33737" providerId="AD" clId="Web-{C328E77A-9C4D-247D-2C23-282DFEB63A7A}" dt="2024-03-14T16:52:56.394" v="107"/>
          <ac:spMkLst>
            <pc:docMk/>
            <pc:sldMk cId="700209266" sldId="264"/>
            <ac:spMk id="72" creationId="{7270F5C4-F76C-7A0E-902A-74D255428A1A}"/>
          </ac:spMkLst>
        </pc:spChg>
        <pc:spChg chg="add mod">
          <ac:chgData name="Mohammad, Istiak" userId="S::k2323025@kingston.ac.uk::701e387c-1ecb-40a6-af21-7ed083f33737" providerId="AD" clId="Web-{C328E77A-9C4D-247D-2C23-282DFEB63A7A}" dt="2024-03-14T17:10:59.601" v="364" actId="20577"/>
          <ac:spMkLst>
            <pc:docMk/>
            <pc:sldMk cId="700209266" sldId="264"/>
            <ac:spMk id="73" creationId="{573DE0AD-5B3E-E3A3-A0EE-8D17BD21607C}"/>
          </ac:spMkLst>
        </pc:spChg>
        <pc:graphicFrameChg chg="del mod">
          <ac:chgData name="Mohammad, Istiak" userId="S::k2323025@kingston.ac.uk::701e387c-1ecb-40a6-af21-7ed083f33737" providerId="AD" clId="Web-{C328E77A-9C4D-247D-2C23-282DFEB63A7A}" dt="2024-03-14T16:51:49.329" v="99"/>
          <ac:graphicFrameMkLst>
            <pc:docMk/>
            <pc:sldMk cId="700209266" sldId="264"/>
            <ac:graphicFrameMk id="6" creationId="{85168BDF-A0D9-4916-A9F9-41D8175A703C}"/>
          </ac:graphicFrameMkLst>
        </pc:graphicFrameChg>
      </pc:sldChg>
      <pc:sldChg chg="addSp delSp modSp">
        <pc:chgData name="Mohammad, Istiak" userId="S::k2323025@kingston.ac.uk::701e387c-1ecb-40a6-af21-7ed083f33737" providerId="AD" clId="Web-{C328E77A-9C4D-247D-2C23-282DFEB63A7A}" dt="2024-03-14T16:48:53.448" v="75" actId="1076"/>
        <pc:sldMkLst>
          <pc:docMk/>
          <pc:sldMk cId="2563119616" sldId="265"/>
        </pc:sldMkLst>
        <pc:picChg chg="add del mod">
          <ac:chgData name="Mohammad, Istiak" userId="S::k2323025@kingston.ac.uk::701e387c-1ecb-40a6-af21-7ed083f33737" providerId="AD" clId="Web-{C328E77A-9C4D-247D-2C23-282DFEB63A7A}" dt="2024-03-14T16:48:45.526" v="72"/>
          <ac:picMkLst>
            <pc:docMk/>
            <pc:sldMk cId="2563119616" sldId="265"/>
            <ac:picMk id="10" creationId="{047FCBB4-CFC9-D9E4-0AD6-A582D36F884C}"/>
          </ac:picMkLst>
        </pc:picChg>
        <pc:picChg chg="add mod">
          <ac:chgData name="Mohammad, Istiak" userId="S::k2323025@kingston.ac.uk::701e387c-1ecb-40a6-af21-7ed083f33737" providerId="AD" clId="Web-{C328E77A-9C4D-247D-2C23-282DFEB63A7A}" dt="2024-03-14T16:48:53.448" v="75" actId="1076"/>
          <ac:picMkLst>
            <pc:docMk/>
            <pc:sldMk cId="2563119616" sldId="265"/>
            <ac:picMk id="11" creationId="{668E872C-380C-8280-4A28-419FC6CBAB76}"/>
          </ac:picMkLst>
        </pc:picChg>
      </pc:sldChg>
    </pc:docChg>
  </pc:docChgLst>
  <pc:docChgLst>
    <pc:chgData name="Bhatti, Talha S" userId="S::k2312249@kingston.ac.uk::46930c3a-dfbf-4fec-82b0-47edd6c9816c" providerId="AD" clId="Web-{2125E2E0-6E7E-6128-E644-F6B1224A47CC}"/>
    <pc:docChg chg="modSld sldOrd">
      <pc:chgData name="Bhatti, Talha S" userId="S::k2312249@kingston.ac.uk::46930c3a-dfbf-4fec-82b0-47edd6c9816c" providerId="AD" clId="Web-{2125E2E0-6E7E-6128-E644-F6B1224A47CC}" dt="2024-03-14T17:23:06.171" v="305" actId="20577"/>
      <pc:docMkLst>
        <pc:docMk/>
      </pc:docMkLst>
      <pc:sldChg chg="ord">
        <pc:chgData name="Bhatti, Talha S" userId="S::k2312249@kingston.ac.uk::46930c3a-dfbf-4fec-82b0-47edd6c9816c" providerId="AD" clId="Web-{2125E2E0-6E7E-6128-E644-F6B1224A47CC}" dt="2024-03-14T16:30:48.795" v="1"/>
        <pc:sldMkLst>
          <pc:docMk/>
          <pc:sldMk cId="4212917468" sldId="260"/>
        </pc:sldMkLst>
      </pc:sldChg>
      <pc:sldChg chg="addSp delSp modSp">
        <pc:chgData name="Bhatti, Talha S" userId="S::k2312249@kingston.ac.uk::46930c3a-dfbf-4fec-82b0-47edd6c9816c" providerId="AD" clId="Web-{2125E2E0-6E7E-6128-E644-F6B1224A47CC}" dt="2024-03-14T17:23:06.171" v="305" actId="20577"/>
        <pc:sldMkLst>
          <pc:docMk/>
          <pc:sldMk cId="3335690284" sldId="271"/>
        </pc:sldMkLst>
        <pc:spChg chg="mod">
          <ac:chgData name="Bhatti, Talha S" userId="S::k2312249@kingston.ac.uk::46930c3a-dfbf-4fec-82b0-47edd6c9816c" providerId="AD" clId="Web-{2125E2E0-6E7E-6128-E644-F6B1224A47CC}" dt="2024-03-14T16:42:37.373" v="6" actId="20577"/>
          <ac:spMkLst>
            <pc:docMk/>
            <pc:sldMk cId="3335690284" sldId="271"/>
            <ac:spMk id="2" creationId="{27A6F7BB-30A8-4980-AD4A-2FB0B53FA6C9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2:49.702" v="11"/>
          <ac:spMkLst>
            <pc:docMk/>
            <pc:sldMk cId="3335690284" sldId="271"/>
            <ac:spMk id="7" creationId="{6C7D3697-DCEF-17F1-DCAB-B11061F23AD9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2:51.436" v="12"/>
          <ac:spMkLst>
            <pc:docMk/>
            <pc:sldMk cId="3335690284" sldId="271"/>
            <ac:spMk id="9" creationId="{BB67213F-612E-88DC-5332-F6147EBB01B5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2:53.468" v="13"/>
          <ac:spMkLst>
            <pc:docMk/>
            <pc:sldMk cId="3335690284" sldId="271"/>
            <ac:spMk id="11" creationId="{6F82A26B-2041-E407-DC92-C5E2E4D6B6AC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2:55.108" v="14"/>
          <ac:spMkLst>
            <pc:docMk/>
            <pc:sldMk cId="3335690284" sldId="271"/>
            <ac:spMk id="13" creationId="{190B65AC-6A67-43FC-D53A-F83BCAAFE682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3:04.140" v="16"/>
          <ac:spMkLst>
            <pc:docMk/>
            <pc:sldMk cId="3335690284" sldId="271"/>
            <ac:spMk id="15" creationId="{A5CB613A-6061-4B12-2CD5-A66A4EAAA42E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3:13.500" v="26"/>
          <ac:spMkLst>
            <pc:docMk/>
            <pc:sldMk cId="3335690284" sldId="271"/>
            <ac:spMk id="17" creationId="{59F85A1C-E7C5-A6C7-397B-FEF5C4531059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3:13.500" v="25"/>
          <ac:spMkLst>
            <pc:docMk/>
            <pc:sldMk cId="3335690284" sldId="271"/>
            <ac:spMk id="19" creationId="{CF00FE65-716A-1A56-E9D0-0CFACFCCE530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3:13.500" v="24"/>
          <ac:spMkLst>
            <pc:docMk/>
            <pc:sldMk cId="3335690284" sldId="271"/>
            <ac:spMk id="21" creationId="{437D3626-792E-28C3-1E25-2C4D16356F09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3:15.219" v="30"/>
          <ac:spMkLst>
            <pc:docMk/>
            <pc:sldMk cId="3335690284" sldId="271"/>
            <ac:spMk id="23" creationId="{EE6DBBBF-2206-E6A9-D1B2-9C7383EC26AD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3:15.219" v="29"/>
          <ac:spMkLst>
            <pc:docMk/>
            <pc:sldMk cId="3335690284" sldId="271"/>
            <ac:spMk id="25" creationId="{A372755C-7167-77AC-4E87-9CABC476126D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3:15.219" v="28"/>
          <ac:spMkLst>
            <pc:docMk/>
            <pc:sldMk cId="3335690284" sldId="271"/>
            <ac:spMk id="27" creationId="{B171B4C1-416F-4358-60FB-9F2ADB3745C2}"/>
          </ac:spMkLst>
        </pc:spChg>
        <pc:spChg chg="add del mod">
          <ac:chgData name="Bhatti, Talha S" userId="S::k2312249@kingston.ac.uk::46930c3a-dfbf-4fec-82b0-47edd6c9816c" providerId="AD" clId="Web-{2125E2E0-6E7E-6128-E644-F6B1224A47CC}" dt="2024-03-14T16:43:15.219" v="27"/>
          <ac:spMkLst>
            <pc:docMk/>
            <pc:sldMk cId="3335690284" sldId="271"/>
            <ac:spMk id="29" creationId="{3982A374-C2FC-0556-8D17-CB7ACA8F4A0C}"/>
          </ac:spMkLst>
        </pc:spChg>
        <pc:spChg chg="add del">
          <ac:chgData name="Bhatti, Talha S" userId="S::k2312249@kingston.ac.uk::46930c3a-dfbf-4fec-82b0-47edd6c9816c" providerId="AD" clId="Web-{2125E2E0-6E7E-6128-E644-F6B1224A47CC}" dt="2024-03-14T16:43:29.173" v="32"/>
          <ac:spMkLst>
            <pc:docMk/>
            <pc:sldMk cId="3335690284" sldId="271"/>
            <ac:spMk id="30" creationId="{66181EEB-ED53-2287-F527-909666587A1A}"/>
          </ac:spMkLst>
        </pc:spChg>
        <pc:spChg chg="add mod">
          <ac:chgData name="Bhatti, Talha S" userId="S::k2312249@kingston.ac.uk::46930c3a-dfbf-4fec-82b0-47edd6c9816c" providerId="AD" clId="Web-{2125E2E0-6E7E-6128-E644-F6B1224A47CC}" dt="2024-03-14T17:23:06.171" v="305" actId="20577"/>
          <ac:spMkLst>
            <pc:docMk/>
            <pc:sldMk cId="3335690284" sldId="271"/>
            <ac:spMk id="31" creationId="{D3E14DDF-9721-1951-F831-21631B800968}"/>
          </ac:spMkLst>
        </pc:spChg>
        <pc:spChg chg="del">
          <ac:chgData name="Bhatti, Talha S" userId="S::k2312249@kingston.ac.uk::46930c3a-dfbf-4fec-82b0-47edd6c9816c" providerId="AD" clId="Web-{2125E2E0-6E7E-6128-E644-F6B1224A47CC}" dt="2024-03-14T16:43:08.937" v="19"/>
          <ac:spMkLst>
            <pc:docMk/>
            <pc:sldMk cId="3335690284" sldId="271"/>
            <ac:spMk id="34" creationId="{C1C92E27-D550-F44E-8491-927F819E72B8}"/>
          </ac:spMkLst>
        </pc:spChg>
        <pc:spChg chg="del">
          <ac:chgData name="Bhatti, Talha S" userId="S::k2312249@kingston.ac.uk::46930c3a-dfbf-4fec-82b0-47edd6c9816c" providerId="AD" clId="Web-{2125E2E0-6E7E-6128-E644-F6B1224A47CC}" dt="2024-03-14T16:43:08.890" v="18"/>
          <ac:spMkLst>
            <pc:docMk/>
            <pc:sldMk cId="3335690284" sldId="271"/>
            <ac:spMk id="35" creationId="{7D722C50-45F7-D84B-B216-568F72D66349}"/>
          </ac:spMkLst>
        </pc:spChg>
        <pc:spChg chg="del">
          <ac:chgData name="Bhatti, Talha S" userId="S::k2312249@kingston.ac.uk::46930c3a-dfbf-4fec-82b0-47edd6c9816c" providerId="AD" clId="Web-{2125E2E0-6E7E-6128-E644-F6B1224A47CC}" dt="2024-03-14T16:43:11.734" v="23"/>
          <ac:spMkLst>
            <pc:docMk/>
            <pc:sldMk cId="3335690284" sldId="271"/>
            <ac:spMk id="36" creationId="{176187A9-3EBE-F64D-AE99-021BB3767F90}"/>
          </ac:spMkLst>
        </pc:spChg>
        <pc:spChg chg="del">
          <ac:chgData name="Bhatti, Talha S" userId="S::k2312249@kingston.ac.uk::46930c3a-dfbf-4fec-82b0-47edd6c9816c" providerId="AD" clId="Web-{2125E2E0-6E7E-6128-E644-F6B1224A47CC}" dt="2024-03-14T16:43:11.687" v="22"/>
          <ac:spMkLst>
            <pc:docMk/>
            <pc:sldMk cId="3335690284" sldId="271"/>
            <ac:spMk id="37" creationId="{7990731F-95DE-4F44-8EA0-E275CEAFD8A2}"/>
          </ac:spMkLst>
        </pc:spChg>
        <pc:spChg chg="del">
          <ac:chgData name="Bhatti, Talha S" userId="S::k2312249@kingston.ac.uk::46930c3a-dfbf-4fec-82b0-47edd6c9816c" providerId="AD" clId="Web-{2125E2E0-6E7E-6128-E644-F6B1224A47CC}" dt="2024-03-14T16:43:08.828" v="17"/>
          <ac:spMkLst>
            <pc:docMk/>
            <pc:sldMk cId="3335690284" sldId="271"/>
            <ac:spMk id="38" creationId="{5B19EE51-628F-CA4E-94B0-57E9ACA1446A}"/>
          </ac:spMkLst>
        </pc:spChg>
        <pc:spChg chg="del">
          <ac:chgData name="Bhatti, Talha S" userId="S::k2312249@kingston.ac.uk::46930c3a-dfbf-4fec-82b0-47edd6c9816c" providerId="AD" clId="Web-{2125E2E0-6E7E-6128-E644-F6B1224A47CC}" dt="2024-03-14T16:43:00.406" v="15"/>
          <ac:spMkLst>
            <pc:docMk/>
            <pc:sldMk cId="3335690284" sldId="271"/>
            <ac:spMk id="39" creationId="{2A6ACC78-74DF-604E-BD14-4BBE7B4EEF5B}"/>
          </ac:spMkLst>
        </pc:spChg>
        <pc:spChg chg="del">
          <ac:chgData name="Bhatti, Talha S" userId="S::k2312249@kingston.ac.uk::46930c3a-dfbf-4fec-82b0-47edd6c9816c" providerId="AD" clId="Web-{2125E2E0-6E7E-6128-E644-F6B1224A47CC}" dt="2024-03-14T16:43:11.641" v="21"/>
          <ac:spMkLst>
            <pc:docMk/>
            <pc:sldMk cId="3335690284" sldId="271"/>
            <ac:spMk id="40" creationId="{9DC429C0-1DEB-1F4F-AE66-C503B31B7B48}"/>
          </ac:spMkLst>
        </pc:spChg>
        <pc:spChg chg="del">
          <ac:chgData name="Bhatti, Talha S" userId="S::k2312249@kingston.ac.uk::46930c3a-dfbf-4fec-82b0-47edd6c9816c" providerId="AD" clId="Web-{2125E2E0-6E7E-6128-E644-F6B1224A47CC}" dt="2024-03-14T16:43:11.578" v="20"/>
          <ac:spMkLst>
            <pc:docMk/>
            <pc:sldMk cId="3335690284" sldId="271"/>
            <ac:spMk id="41" creationId="{31C0CCD4-2502-A14F-B520-7B57524EDF8E}"/>
          </ac:spMkLst>
        </pc:spChg>
        <pc:picChg chg="del">
          <ac:chgData name="Bhatti, Talha S" userId="S::k2312249@kingston.ac.uk::46930c3a-dfbf-4fec-82b0-47edd6c9816c" providerId="AD" clId="Web-{2125E2E0-6E7E-6128-E644-F6B1224A47CC}" dt="2024-03-14T16:42:45.514" v="9"/>
          <ac:picMkLst>
            <pc:docMk/>
            <pc:sldMk cId="3335690284" sldId="271"/>
            <ac:picMk id="42" creationId="{8BDB1906-FF07-4447-9C68-585F54C5EED2}"/>
          </ac:picMkLst>
        </pc:picChg>
        <pc:picChg chg="del">
          <ac:chgData name="Bhatti, Talha S" userId="S::k2312249@kingston.ac.uk::46930c3a-dfbf-4fec-82b0-47edd6c9816c" providerId="AD" clId="Web-{2125E2E0-6E7E-6128-E644-F6B1224A47CC}" dt="2024-03-14T16:42:43.451" v="8"/>
          <ac:picMkLst>
            <pc:docMk/>
            <pc:sldMk cId="3335690284" sldId="271"/>
            <ac:picMk id="43" creationId="{A82F6AEE-FCBF-0245-BB71-E76973B3A97D}"/>
          </ac:picMkLst>
        </pc:picChg>
        <pc:picChg chg="del">
          <ac:chgData name="Bhatti, Talha S" userId="S::k2312249@kingston.ac.uk::46930c3a-dfbf-4fec-82b0-47edd6c9816c" providerId="AD" clId="Web-{2125E2E0-6E7E-6128-E644-F6B1224A47CC}" dt="2024-03-14T16:42:47.326" v="10"/>
          <ac:picMkLst>
            <pc:docMk/>
            <pc:sldMk cId="3335690284" sldId="271"/>
            <ac:picMk id="44" creationId="{C99B7845-619A-9F40-A5C3-4C122626044D}"/>
          </ac:picMkLst>
        </pc:picChg>
        <pc:picChg chg="del">
          <ac:chgData name="Bhatti, Talha S" userId="S::k2312249@kingston.ac.uk::46930c3a-dfbf-4fec-82b0-47edd6c9816c" providerId="AD" clId="Web-{2125E2E0-6E7E-6128-E644-F6B1224A47CC}" dt="2024-03-14T16:42:41.232" v="7"/>
          <ac:picMkLst>
            <pc:docMk/>
            <pc:sldMk cId="3335690284" sldId="271"/>
            <ac:picMk id="45" creationId="{647F7FB2-8714-6449-A700-2E1B81F9DFB7}"/>
          </ac:picMkLst>
        </pc:picChg>
      </pc:sldChg>
      <pc:sldChg chg="ord">
        <pc:chgData name="Bhatti, Talha S" userId="S::k2312249@kingston.ac.uk::46930c3a-dfbf-4fec-82b0-47edd6c9816c" providerId="AD" clId="Web-{2125E2E0-6E7E-6128-E644-F6B1224A47CC}" dt="2024-03-14T16:30:52.499" v="2"/>
        <pc:sldMkLst>
          <pc:docMk/>
          <pc:sldMk cId="2639983765" sldId="273"/>
        </pc:sldMkLst>
      </pc:sldChg>
    </pc:docChg>
  </pc:docChgLst>
  <pc:docChgLst>
    <pc:chgData name="Lopez, Damian A" userId="S::k2319879@kingston.ac.uk::dad2409a-21b5-443c-9eb8-ed6f608771f6" providerId="AD" clId="Web-{AAB74428-93B0-E33C-06C2-E70D01A98F00}"/>
    <pc:docChg chg="modSld">
      <pc:chgData name="Lopez, Damian A" userId="S::k2319879@kingston.ac.uk::dad2409a-21b5-443c-9eb8-ed6f608771f6" providerId="AD" clId="Web-{AAB74428-93B0-E33C-06C2-E70D01A98F00}" dt="2024-03-21T15:42:34.841" v="459" actId="20577"/>
      <pc:docMkLst>
        <pc:docMk/>
      </pc:docMkLst>
      <pc:sldChg chg="modSp">
        <pc:chgData name="Lopez, Damian A" userId="S::k2319879@kingston.ac.uk::dad2409a-21b5-443c-9eb8-ed6f608771f6" providerId="AD" clId="Web-{AAB74428-93B0-E33C-06C2-E70D01A98F00}" dt="2024-03-21T15:37:25.719" v="368" actId="20577"/>
        <pc:sldMkLst>
          <pc:docMk/>
          <pc:sldMk cId="1325608595" sldId="257"/>
        </pc:sldMkLst>
        <pc:spChg chg="mod">
          <ac:chgData name="Lopez, Damian A" userId="S::k2319879@kingston.ac.uk::dad2409a-21b5-443c-9eb8-ed6f608771f6" providerId="AD" clId="Web-{AAB74428-93B0-E33C-06C2-E70D01A98F00}" dt="2024-03-21T15:37:25.719" v="368" actId="20577"/>
          <ac:spMkLst>
            <pc:docMk/>
            <pc:sldMk cId="1325608595" sldId="257"/>
            <ac:spMk id="3" creationId="{22788C46-D0BC-4307-AE55-7601A139E7CB}"/>
          </ac:spMkLst>
        </pc:spChg>
      </pc:sldChg>
      <pc:sldChg chg="addSp delSp modSp">
        <pc:chgData name="Lopez, Damian A" userId="S::k2319879@kingston.ac.uk::dad2409a-21b5-443c-9eb8-ed6f608771f6" providerId="AD" clId="Web-{AAB74428-93B0-E33C-06C2-E70D01A98F00}" dt="2024-03-21T15:27:13.380" v="223" actId="20577"/>
        <pc:sldMkLst>
          <pc:docMk/>
          <pc:sldMk cId="2563119616" sldId="265"/>
        </pc:sldMkLst>
        <pc:spChg chg="add mod">
          <ac:chgData name="Lopez, Damian A" userId="S::k2319879@kingston.ac.uk::dad2409a-21b5-443c-9eb8-ed6f608771f6" providerId="AD" clId="Web-{AAB74428-93B0-E33C-06C2-E70D01A98F00}" dt="2024-03-21T15:26:06.190" v="161" actId="14100"/>
          <ac:spMkLst>
            <pc:docMk/>
            <pc:sldMk cId="2563119616" sldId="265"/>
            <ac:spMk id="3" creationId="{FDD334F2-BAE8-140B-4760-509532D3E627}"/>
          </ac:spMkLst>
        </pc:spChg>
        <pc:spChg chg="add mod">
          <ac:chgData name="Lopez, Damian A" userId="S::k2319879@kingston.ac.uk::dad2409a-21b5-443c-9eb8-ed6f608771f6" providerId="AD" clId="Web-{AAB74428-93B0-E33C-06C2-E70D01A98F00}" dt="2024-03-21T15:14:01.019" v="8" actId="14100"/>
          <ac:spMkLst>
            <pc:docMk/>
            <pc:sldMk cId="2563119616" sldId="265"/>
            <ac:spMk id="4" creationId="{3D116AAA-0B8E-2C83-A5D9-1AB556FF3408}"/>
          </ac:spMkLst>
        </pc:spChg>
        <pc:spChg chg="add mod">
          <ac:chgData name="Lopez, Damian A" userId="S::k2319879@kingston.ac.uk::dad2409a-21b5-443c-9eb8-ed6f608771f6" providerId="AD" clId="Web-{AAB74428-93B0-E33C-06C2-E70D01A98F00}" dt="2024-03-21T15:14:12.223" v="10" actId="1076"/>
          <ac:spMkLst>
            <pc:docMk/>
            <pc:sldMk cId="2563119616" sldId="265"/>
            <ac:spMk id="5" creationId="{46A2FAC8-237F-8F7C-8DC3-336A05F32AAA}"/>
          </ac:spMkLst>
        </pc:spChg>
        <pc:spChg chg="add mod">
          <ac:chgData name="Lopez, Damian A" userId="S::k2319879@kingston.ac.uk::dad2409a-21b5-443c-9eb8-ed6f608771f6" providerId="AD" clId="Web-{AAB74428-93B0-E33C-06C2-E70D01A98F00}" dt="2024-03-21T15:14:16.270" v="12" actId="1076"/>
          <ac:spMkLst>
            <pc:docMk/>
            <pc:sldMk cId="2563119616" sldId="265"/>
            <ac:spMk id="6" creationId="{C18A3B05-7B40-0798-9E79-6B862B756C84}"/>
          </ac:spMkLst>
        </pc:spChg>
        <pc:spChg chg="add mod">
          <ac:chgData name="Lopez, Damian A" userId="S::k2319879@kingston.ac.uk::dad2409a-21b5-443c-9eb8-ed6f608771f6" providerId="AD" clId="Web-{AAB74428-93B0-E33C-06C2-E70D01A98F00}" dt="2024-03-21T15:14:22.333" v="15" actId="14100"/>
          <ac:spMkLst>
            <pc:docMk/>
            <pc:sldMk cId="2563119616" sldId="265"/>
            <ac:spMk id="10" creationId="{F5714963-5B35-111B-CC2B-030A45051A89}"/>
          </ac:spMkLst>
        </pc:spChg>
        <pc:spChg chg="add mod">
          <ac:chgData name="Lopez, Damian A" userId="S::k2319879@kingston.ac.uk::dad2409a-21b5-443c-9eb8-ed6f608771f6" providerId="AD" clId="Web-{AAB74428-93B0-E33C-06C2-E70D01A98F00}" dt="2024-03-21T15:15:13.538" v="24" actId="20577"/>
          <ac:spMkLst>
            <pc:docMk/>
            <pc:sldMk cId="2563119616" sldId="265"/>
            <ac:spMk id="12" creationId="{9F1D4883-BB91-CEC9-0A48-411BDD59BDCC}"/>
          </ac:spMkLst>
        </pc:spChg>
        <pc:spChg chg="add mod">
          <ac:chgData name="Lopez, Damian A" userId="S::k2319879@kingston.ac.uk::dad2409a-21b5-443c-9eb8-ed6f608771f6" providerId="AD" clId="Web-{AAB74428-93B0-E33C-06C2-E70D01A98F00}" dt="2024-03-21T15:18:06.795" v="82" actId="1076"/>
          <ac:spMkLst>
            <pc:docMk/>
            <pc:sldMk cId="2563119616" sldId="265"/>
            <ac:spMk id="13" creationId="{3940D465-51AF-E360-E889-E44ECB4803F3}"/>
          </ac:spMkLst>
        </pc:spChg>
        <pc:spChg chg="add mod">
          <ac:chgData name="Lopez, Damian A" userId="S::k2319879@kingston.ac.uk::dad2409a-21b5-443c-9eb8-ed6f608771f6" providerId="AD" clId="Web-{AAB74428-93B0-E33C-06C2-E70D01A98F00}" dt="2024-03-21T15:23:44.309" v="98" actId="20577"/>
          <ac:spMkLst>
            <pc:docMk/>
            <pc:sldMk cId="2563119616" sldId="265"/>
            <ac:spMk id="14" creationId="{3C331F06-6C9B-FDC2-9172-758B3A65FA0D}"/>
          </ac:spMkLst>
        </pc:spChg>
        <pc:spChg chg="add mod">
          <ac:chgData name="Lopez, Damian A" userId="S::k2319879@kingston.ac.uk::dad2409a-21b5-443c-9eb8-ed6f608771f6" providerId="AD" clId="Web-{AAB74428-93B0-E33C-06C2-E70D01A98F00}" dt="2024-03-21T15:25:07.844" v="113" actId="20577"/>
          <ac:spMkLst>
            <pc:docMk/>
            <pc:sldMk cId="2563119616" sldId="265"/>
            <ac:spMk id="15" creationId="{9A35A785-5E6B-02DB-2861-AD58A21BD0E3}"/>
          </ac:spMkLst>
        </pc:spChg>
        <pc:spChg chg="add mod">
          <ac:chgData name="Lopez, Damian A" userId="S::k2319879@kingston.ac.uk::dad2409a-21b5-443c-9eb8-ed6f608771f6" providerId="AD" clId="Web-{AAB74428-93B0-E33C-06C2-E70D01A98F00}" dt="2024-03-21T15:27:13.380" v="223" actId="20577"/>
          <ac:spMkLst>
            <pc:docMk/>
            <pc:sldMk cId="2563119616" sldId="265"/>
            <ac:spMk id="16" creationId="{0B4FFA01-23A5-C56B-2236-88E8201C2179}"/>
          </ac:spMkLst>
        </pc:spChg>
        <pc:spChg chg="add del">
          <ac:chgData name="Lopez, Damian A" userId="S::k2319879@kingston.ac.uk::dad2409a-21b5-443c-9eb8-ed6f608771f6" providerId="AD" clId="Web-{AAB74428-93B0-E33C-06C2-E70D01A98F00}" dt="2024-03-21T15:17:07.464" v="41"/>
          <ac:spMkLst>
            <pc:docMk/>
            <pc:sldMk cId="2563119616" sldId="265"/>
            <ac:spMk id="17" creationId="{7E722A02-1AEC-5958-BBE7-9B442E74DD9F}"/>
          </ac:spMkLst>
        </pc:spChg>
        <pc:spChg chg="add del">
          <ac:chgData name="Lopez, Damian A" userId="S::k2319879@kingston.ac.uk::dad2409a-21b5-443c-9eb8-ed6f608771f6" providerId="AD" clId="Web-{AAB74428-93B0-E33C-06C2-E70D01A98F00}" dt="2024-03-21T15:17:05.871" v="40"/>
          <ac:spMkLst>
            <pc:docMk/>
            <pc:sldMk cId="2563119616" sldId="265"/>
            <ac:spMk id="18" creationId="{CCCF59E8-404B-7F87-E316-EED40AA6E86E}"/>
          </ac:spMkLst>
        </pc:spChg>
        <pc:spChg chg="add del">
          <ac:chgData name="Lopez, Damian A" userId="S::k2319879@kingston.ac.uk::dad2409a-21b5-443c-9eb8-ed6f608771f6" providerId="AD" clId="Web-{AAB74428-93B0-E33C-06C2-E70D01A98F00}" dt="2024-03-21T15:17:05.043" v="39"/>
          <ac:spMkLst>
            <pc:docMk/>
            <pc:sldMk cId="2563119616" sldId="265"/>
            <ac:spMk id="19" creationId="{DDD87529-3B8A-7470-3E64-D119101ED9E3}"/>
          </ac:spMkLst>
        </pc:spChg>
        <pc:spChg chg="add del">
          <ac:chgData name="Lopez, Damian A" userId="S::k2319879@kingston.ac.uk::dad2409a-21b5-443c-9eb8-ed6f608771f6" providerId="AD" clId="Web-{AAB74428-93B0-E33C-06C2-E70D01A98F00}" dt="2024-03-21T15:17:04.292" v="38"/>
          <ac:spMkLst>
            <pc:docMk/>
            <pc:sldMk cId="2563119616" sldId="265"/>
            <ac:spMk id="20" creationId="{11095757-53F6-926F-3030-C270C81F156F}"/>
          </ac:spMkLst>
        </pc:spChg>
        <pc:spChg chg="add del">
          <ac:chgData name="Lopez, Damian A" userId="S::k2319879@kingston.ac.uk::dad2409a-21b5-443c-9eb8-ed6f608771f6" providerId="AD" clId="Web-{AAB74428-93B0-E33C-06C2-E70D01A98F00}" dt="2024-03-21T15:17:03.527" v="37"/>
          <ac:spMkLst>
            <pc:docMk/>
            <pc:sldMk cId="2563119616" sldId="265"/>
            <ac:spMk id="21" creationId="{702FF250-7A04-3ACD-2F23-23D1757EDF93}"/>
          </ac:spMkLst>
        </pc:spChg>
      </pc:sldChg>
      <pc:sldChg chg="modSp">
        <pc:chgData name="Lopez, Damian A" userId="S::k2319879@kingston.ac.uk::dad2409a-21b5-443c-9eb8-ed6f608771f6" providerId="AD" clId="Web-{AAB74428-93B0-E33C-06C2-E70D01A98F00}" dt="2024-03-21T15:33:42.100" v="294" actId="20577"/>
        <pc:sldMkLst>
          <pc:docMk/>
          <pc:sldMk cId="932498405" sldId="270"/>
        </pc:sldMkLst>
        <pc:spChg chg="mod">
          <ac:chgData name="Lopez, Damian A" userId="S::k2319879@kingston.ac.uk::dad2409a-21b5-443c-9eb8-ed6f608771f6" providerId="AD" clId="Web-{AAB74428-93B0-E33C-06C2-E70D01A98F00}" dt="2024-03-21T15:07:39.894" v="1" actId="20577"/>
          <ac:spMkLst>
            <pc:docMk/>
            <pc:sldMk cId="932498405" sldId="270"/>
            <ac:spMk id="3" creationId="{C55E2E3E-148D-4BE4-88A4-447C4BC35E68}"/>
          </ac:spMkLst>
        </pc:spChg>
        <pc:graphicFrameChg chg="modGraphic">
          <ac:chgData name="Lopez, Damian A" userId="S::k2319879@kingston.ac.uk::dad2409a-21b5-443c-9eb8-ed6f608771f6" providerId="AD" clId="Web-{AAB74428-93B0-E33C-06C2-E70D01A98F00}" dt="2024-03-21T15:33:42.100" v="294" actId="20577"/>
          <ac:graphicFrameMkLst>
            <pc:docMk/>
            <pc:sldMk cId="932498405" sldId="270"/>
            <ac:graphicFrameMk id="2" creationId="{364D30CB-C02F-4FE1-9E72-11B75FF74851}"/>
          </ac:graphicFrameMkLst>
        </pc:graphicFrameChg>
      </pc:sldChg>
      <pc:sldChg chg="modSp">
        <pc:chgData name="Lopez, Damian A" userId="S::k2319879@kingston.ac.uk::dad2409a-21b5-443c-9eb8-ed6f608771f6" providerId="AD" clId="Web-{AAB74428-93B0-E33C-06C2-E70D01A98F00}" dt="2024-03-21T15:42:34.841" v="459" actId="20577"/>
        <pc:sldMkLst>
          <pc:docMk/>
          <pc:sldMk cId="926184573" sldId="275"/>
        </pc:sldMkLst>
        <pc:spChg chg="mod">
          <ac:chgData name="Lopez, Damian A" userId="S::k2319879@kingston.ac.uk::dad2409a-21b5-443c-9eb8-ed6f608771f6" providerId="AD" clId="Web-{AAB74428-93B0-E33C-06C2-E70D01A98F00}" dt="2024-03-21T15:42:34.841" v="459" actId="20577"/>
          <ac:spMkLst>
            <pc:docMk/>
            <pc:sldMk cId="926184573" sldId="275"/>
            <ac:spMk id="3" creationId="{BABC2CE0-8806-4B2A-A10A-32984D31743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129C17-9205-4554-BF5C-070656C21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41E939-D5BE-4B7F-BCD2-05DCC4E5E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B1389FC-84BB-41A0-BC92-057C08DC342F}" type="datetime1">
              <a:rPr lang="en-GB" smtClean="0"/>
              <a:t>21/03/2024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1800B1-1D76-46D4-ADAF-FD5EA7AFB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BFA674-DC58-422B-8963-09FD1B05ED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A42FE58-2C2A-433E-A3EF-B39ACF9731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35657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9B039-1C6C-4DB3-861A-76F1FF2AC578}" type="datetime1">
              <a:rPr lang="en-GB" noProof="0" smtClean="0"/>
              <a:pPr/>
              <a:t>21/03/2024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97DC217-DF71-1A49-B3EA-559F1F43B0F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5847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17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7809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244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22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6690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398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7749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652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1033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 rtlCol="0"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en-GB" noProof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en-GB" noProof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10/9/2021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/>
          <a:lstStyle/>
          <a:p>
            <a:pPr rtl="0"/>
            <a:r>
              <a:rPr lang="en-GB"/>
              <a:t>AI Renovation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GB"/>
              <a:t>Group A21</a:t>
            </a:r>
          </a:p>
          <a:p>
            <a:pPr rtl="0"/>
            <a:r>
              <a:rPr lang="en-GB" sz="2100"/>
              <a:t>Damian Lopez, </a:t>
            </a:r>
            <a:r>
              <a:rPr lang="en-GB" sz="2100" err="1"/>
              <a:t>Istiak</a:t>
            </a:r>
            <a:r>
              <a:rPr lang="en-GB" sz="2100"/>
              <a:t> Mohammad, Ahmad </a:t>
            </a:r>
            <a:r>
              <a:rPr lang="en-GB" sz="2100" err="1"/>
              <a:t>Ahmad</a:t>
            </a:r>
            <a:r>
              <a:rPr lang="en-GB" sz="2100"/>
              <a:t>, Talha Bhatti, Lewis </a:t>
            </a:r>
            <a:r>
              <a:rPr lang="en-GB" sz="2100" err="1"/>
              <a:t>Babila</a:t>
            </a:r>
            <a:endParaRPr lang="en-GB" sz="2100"/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031" y="2849764"/>
            <a:ext cx="7431076" cy="35527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GB"/>
              <a:t>References:</a:t>
            </a:r>
          </a:p>
          <a:p>
            <a:r>
              <a:rPr lang="en-GB" sz="1600">
                <a:solidFill>
                  <a:srgbClr val="000000"/>
                </a:solidFill>
                <a:ea typeface="+mn-lt"/>
                <a:cs typeface="+mn-lt"/>
              </a:rPr>
              <a:t>1. </a:t>
            </a:r>
            <a:r>
              <a:rPr lang="en-GB" sz="1600" b="1">
                <a:solidFill>
                  <a:srgbClr val="000000"/>
                </a:solidFill>
                <a:ea typeface="+mn-lt"/>
                <a:cs typeface="+mn-lt"/>
              </a:rPr>
              <a:t>Time (2022) - 'Cage Homes' in Hong Kong a Stark Reminder of Its Inequities</a:t>
            </a:r>
            <a:r>
              <a:rPr lang="en-GB" sz="1600">
                <a:solidFill>
                  <a:srgbClr val="000000"/>
                </a:solidFill>
                <a:ea typeface="+mn-lt"/>
                <a:cs typeface="+mn-lt"/>
              </a:rPr>
              <a:t>: Accessed 21/03/24 </a:t>
            </a:r>
          </a:p>
          <a:p>
            <a:r>
              <a:rPr lang="en-GB" sz="1600">
                <a:solidFill>
                  <a:srgbClr val="000000"/>
                </a:solidFill>
                <a:ea typeface="+mn-lt"/>
                <a:cs typeface="+mn-lt"/>
              </a:rPr>
              <a:t>Available: https://time.com/6191786/hong-kong-china-handover-cage-homes</a:t>
            </a:r>
            <a:endParaRPr lang="en-GB" sz="1600"/>
          </a:p>
          <a:p>
            <a:r>
              <a:rPr lang="en-GB" sz="1600">
                <a:latin typeface="Tenorite"/>
                <a:cs typeface="Segoe UI"/>
              </a:rPr>
              <a:t>2. </a:t>
            </a:r>
            <a:r>
              <a:rPr lang="en-GB" sz="1600" b="1">
                <a:latin typeface="Tenorite"/>
                <a:cs typeface="Segoe UI"/>
              </a:rPr>
              <a:t>UN (2024) - Goal 11 | Department of Economic and Social Affairs</a:t>
            </a:r>
            <a:r>
              <a:rPr lang="en-GB" sz="1600">
                <a:latin typeface="Tenorite"/>
                <a:cs typeface="Segoe UI"/>
              </a:rPr>
              <a:t>: </a:t>
            </a:r>
            <a:endParaRPr lang="en-US" sz="1600">
              <a:latin typeface="Tenorite"/>
              <a:cs typeface="Segoe UI"/>
            </a:endParaRPr>
          </a:p>
          <a:p>
            <a:r>
              <a:rPr lang="en-GB" sz="1600">
                <a:latin typeface="Tenorite"/>
                <a:cs typeface="Segoe UI"/>
              </a:rPr>
              <a:t>Accessed 21/03/24 </a:t>
            </a:r>
            <a:endParaRPr lang="en-US" sz="1600">
              <a:latin typeface="Tenorite"/>
              <a:cs typeface="Segoe UI"/>
            </a:endParaRPr>
          </a:p>
          <a:p>
            <a:r>
              <a:rPr lang="en-GB" sz="1600">
                <a:latin typeface="Tenorite"/>
                <a:cs typeface="Segoe UI"/>
              </a:rPr>
              <a:t>Available: </a:t>
            </a:r>
            <a:r>
              <a:rPr lang="en-GB" sz="1600">
                <a:ea typeface="+mn-lt"/>
                <a:cs typeface="+mn-lt"/>
              </a:rPr>
              <a:t>https://sdgs.un.org/goals/goal11</a:t>
            </a:r>
            <a:endParaRPr lang="en-GB"/>
          </a:p>
          <a:p>
            <a:pPr rtl="0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186847-F717-D6D6-F445-119EF7DC8606}"/>
              </a:ext>
            </a:extLst>
          </p:cNvPr>
          <p:cNvSpPr txBox="1">
            <a:spLocks/>
          </p:cNvSpPr>
          <p:nvPr/>
        </p:nvSpPr>
        <p:spPr>
          <a:xfrm>
            <a:off x="0" y="1185206"/>
            <a:ext cx="821713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/>
              <a:t>Thank You For Listening.</a:t>
            </a:r>
          </a:p>
        </p:txBody>
      </p:sp>
      <p:pic>
        <p:nvPicPr>
          <p:cNvPr id="8" name="Picture 7" descr="River in city at sunset">
            <a:extLst>
              <a:ext uri="{FF2B5EF4-FFF2-40B4-BE49-F238E27FC236}">
                <a16:creationId xmlns:a16="http://schemas.microsoft.com/office/drawing/2014/main" id="{156850F2-18B4-B146-D2DF-2722D1A9D9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70000"/>
          </a:blip>
          <a:srcRect l="18277"/>
          <a:stretch/>
        </p:blipFill>
        <p:spPr>
          <a:xfrm flipH="1">
            <a:off x="8262938" y="0"/>
            <a:ext cx="3929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2602403" cy="1325563"/>
          </a:xfrm>
        </p:spPr>
        <p:txBody>
          <a:bodyPr rtlCol="0"/>
          <a:lstStyle/>
          <a:p>
            <a:pPr rtl="0"/>
            <a:r>
              <a:rPr lang="en-GB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1987779"/>
            <a:ext cx="4114800" cy="336681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42900" indent="-342900">
              <a:buFont typeface="Calibri" panose="020B0604020202020204" pitchFamily="34" charset="0"/>
              <a:buChar char="-"/>
            </a:pPr>
            <a:r>
              <a:rPr lang="en-GB" sz="2400"/>
              <a:t>The issue of small properties in Hong Kong is widespread with over </a:t>
            </a:r>
            <a:r>
              <a:rPr lang="en-GB" sz="2400" b="1"/>
              <a:t>220,000</a:t>
            </a:r>
            <a:r>
              <a:rPr lang="en-GB" sz="2400"/>
              <a:t> people living in subdivided flats.</a:t>
            </a:r>
            <a:endParaRPr lang="en-US" sz="2400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GB" sz="2400"/>
              <a:t>With waiting times for public housing reaching </a:t>
            </a:r>
            <a:r>
              <a:rPr lang="en-GB" sz="2400" b="1"/>
              <a:t>6-7 years</a:t>
            </a:r>
            <a:r>
              <a:rPr lang="en-GB" sz="2400"/>
              <a:t>, residents including </a:t>
            </a:r>
            <a:r>
              <a:rPr lang="en-GB" sz="2400" b="1"/>
              <a:t>families</a:t>
            </a:r>
            <a:r>
              <a:rPr lang="en-GB" sz="2400"/>
              <a:t> have no option but to stay in these small quarters with </a:t>
            </a:r>
            <a:r>
              <a:rPr lang="en-GB" sz="2400" b="1"/>
              <a:t>little organisation</a:t>
            </a:r>
            <a:r>
              <a:rPr lang="en-GB" sz="2400"/>
              <a:t>, posing multiple </a:t>
            </a:r>
            <a:r>
              <a:rPr lang="en-GB" sz="2400" b="1"/>
              <a:t>safety risks</a:t>
            </a:r>
            <a:r>
              <a:rPr lang="en-GB" sz="2400"/>
              <a:t>, against the goals of UN SDG 11.7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GB"/>
              <a:t>AI Renovation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GB" smtClean="0"/>
              <a:pPr rtl="0"/>
              <a:t>2</a:t>
            </a:fld>
            <a:endParaRPr lang="en-GB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CEEC372-6D59-408E-5EAB-1DB7911EE630}"/>
              </a:ext>
            </a:extLst>
          </p:cNvPr>
          <p:cNvSpPr txBox="1">
            <a:spLocks/>
          </p:cNvSpPr>
          <p:nvPr/>
        </p:nvSpPr>
        <p:spPr>
          <a:xfrm>
            <a:off x="6096000" y="380999"/>
            <a:ext cx="260240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Our Solution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B38A93-AF0B-3AE2-35FA-1BA1CF40A956}"/>
              </a:ext>
            </a:extLst>
          </p:cNvPr>
          <p:cNvSpPr txBox="1"/>
          <p:nvPr/>
        </p:nvSpPr>
        <p:spPr>
          <a:xfrm>
            <a:off x="6096000" y="1938910"/>
            <a:ext cx="4114800" cy="28007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200" b="1"/>
              <a:t>AI Renovation</a:t>
            </a:r>
            <a:r>
              <a:rPr lang="en-GB" sz="2200"/>
              <a:t>: An </a:t>
            </a:r>
            <a:r>
              <a:rPr lang="en-GB" sz="2200" b="1"/>
              <a:t>app </a:t>
            </a:r>
            <a:r>
              <a:rPr lang="en-GB" sz="2200"/>
              <a:t>that allows individuals of </a:t>
            </a:r>
            <a:r>
              <a:rPr lang="en-GB" sz="2200" b="1"/>
              <a:t>low incomes</a:t>
            </a:r>
            <a:r>
              <a:rPr lang="en-GB" sz="2200"/>
              <a:t> that are situated in Hong Kong to </a:t>
            </a:r>
            <a:r>
              <a:rPr lang="en-US" sz="2200" b="1"/>
              <a:t>maximize </a:t>
            </a:r>
            <a:r>
              <a:rPr lang="en-US" sz="2200"/>
              <a:t>space where they live without </a:t>
            </a:r>
            <a:r>
              <a:rPr lang="en-US" sz="2200" b="1"/>
              <a:t>high fees</a:t>
            </a:r>
            <a:r>
              <a:rPr lang="en-US" sz="2200"/>
              <a:t>, whilst using </a:t>
            </a:r>
            <a:r>
              <a:rPr lang="en-US" sz="2200" b="1"/>
              <a:t>sustainable </a:t>
            </a:r>
            <a:r>
              <a:rPr lang="en-US" sz="2200"/>
              <a:t>materials such as wood, aligning with </a:t>
            </a:r>
            <a:r>
              <a:rPr lang="en-US" sz="2200" b="1"/>
              <a:t>UN SDG 11</a:t>
            </a:r>
            <a:r>
              <a:rPr lang="en-US" sz="2200"/>
              <a:t>.</a:t>
            </a:r>
            <a:endParaRPr lang="en-GB" sz="220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852" y="0"/>
            <a:ext cx="3862723" cy="821037"/>
          </a:xfrm>
        </p:spPr>
        <p:txBody>
          <a:bodyPr rtlCol="0" anchor="b">
            <a:normAutofit/>
          </a:bodyPr>
          <a:lstStyle/>
          <a:p>
            <a:pPr rtl="0"/>
            <a:r>
              <a:rPr lang="en-GB"/>
              <a:t>Our Methods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/>
              <a:t>AI Renovation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294A09A9-5501-47C1-A89A-A340965A2BE2}" type="slidenum">
              <a:rPr lang="en-GB" smtClean="0"/>
              <a:pPr rtl="0">
                <a:spcAft>
                  <a:spcPts val="600"/>
                </a:spcAft>
              </a:pPr>
              <a:t>3</a:t>
            </a:fld>
            <a:endParaRPr lang="en-GB"/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B4807E04-64A7-D719-5746-C6CFDE4D58E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954801" y="825020"/>
            <a:ext cx="4663440" cy="52251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The App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A90BB6-4F51-AA90-93C0-E911C763BA8C}"/>
              </a:ext>
            </a:extLst>
          </p:cNvPr>
          <p:cNvSpPr txBox="1"/>
          <p:nvPr/>
        </p:nvSpPr>
        <p:spPr>
          <a:xfrm>
            <a:off x="954801" y="1350396"/>
            <a:ext cx="4017818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/>
              <a:t>Our app will work by our customer </a:t>
            </a:r>
            <a:r>
              <a:rPr lang="en-US" b="1"/>
              <a:t>signing up</a:t>
            </a:r>
            <a:r>
              <a:rPr lang="en-US"/>
              <a:t> and choosing a </a:t>
            </a:r>
            <a:r>
              <a:rPr lang="en-US" b="1"/>
              <a:t>subscription package</a:t>
            </a:r>
            <a:r>
              <a:rPr lang="en-US"/>
              <a:t> which best suits </a:t>
            </a:r>
            <a:r>
              <a:rPr lang="en-US" b="1"/>
              <a:t>their needs</a:t>
            </a:r>
            <a:r>
              <a:rPr lang="en-US"/>
              <a:t> (</a:t>
            </a:r>
            <a:r>
              <a:rPr lang="en-US" b="1"/>
              <a:t>Free</a:t>
            </a:r>
            <a:r>
              <a:rPr lang="en-US"/>
              <a:t> subscription or </a:t>
            </a:r>
            <a:r>
              <a:rPr lang="en-US" b="1"/>
              <a:t>Premium </a:t>
            </a:r>
            <a:r>
              <a:rPr lang="en-US"/>
              <a:t>subscription).</a:t>
            </a:r>
          </a:p>
          <a:p>
            <a:endParaRPr lang="en-US"/>
          </a:p>
          <a:p>
            <a:pPr marL="285750" indent="-285750">
              <a:buFont typeface="Calibri"/>
              <a:buChar char="-"/>
            </a:pPr>
            <a:r>
              <a:rPr lang="en-US"/>
              <a:t>The user then uploads a </a:t>
            </a:r>
            <a:r>
              <a:rPr lang="en-US" b="1"/>
              <a:t>picture of their apartment</a:t>
            </a:r>
            <a:r>
              <a:rPr lang="en-US"/>
              <a:t> to the app, which is then </a:t>
            </a:r>
            <a:r>
              <a:rPr lang="en-US" b="1"/>
              <a:t>processed by an AI image generator</a:t>
            </a:r>
            <a:r>
              <a:rPr lang="en-US"/>
              <a:t> factoring in </a:t>
            </a:r>
            <a:r>
              <a:rPr lang="en-US" b="1"/>
              <a:t>sustainable choices</a:t>
            </a:r>
            <a:r>
              <a:rPr lang="en-US"/>
              <a:t> and </a:t>
            </a:r>
            <a:r>
              <a:rPr lang="en-US" b="1"/>
              <a:t>maximizing space</a:t>
            </a:r>
          </a:p>
          <a:p>
            <a:pPr marL="285750" indent="-285750">
              <a:buFont typeface="Calibri"/>
              <a:buChar char="-"/>
            </a:pPr>
            <a:endParaRPr lang="en-US"/>
          </a:p>
          <a:p>
            <a:pPr marL="285750" indent="-285750">
              <a:buFont typeface="Calibri"/>
              <a:buChar char="-"/>
            </a:pPr>
            <a:r>
              <a:rPr lang="en-US"/>
              <a:t>The customer is given an image sent back to them of </a:t>
            </a:r>
            <a:r>
              <a:rPr lang="en-US" b="1"/>
              <a:t>their apartment, newly and improved</a:t>
            </a:r>
            <a:r>
              <a:rPr lang="en-US"/>
              <a:t>, </a:t>
            </a:r>
            <a:r>
              <a:rPr lang="en-US" err="1"/>
              <a:t>utilising</a:t>
            </a:r>
            <a:r>
              <a:rPr lang="en-US"/>
              <a:t> </a:t>
            </a:r>
            <a:r>
              <a:rPr lang="en-US" b="1"/>
              <a:t>sustainable </a:t>
            </a:r>
            <a:r>
              <a:rPr lang="en-US"/>
              <a:t>furniture choices from </a:t>
            </a:r>
            <a:r>
              <a:rPr lang="en-US" b="1"/>
              <a:t>local suppliers </a:t>
            </a:r>
            <a:r>
              <a:rPr lang="en-US"/>
              <a:t>like TREE HK. </a:t>
            </a:r>
          </a:p>
          <a:p>
            <a:endParaRPr lang="en-US"/>
          </a:p>
          <a:p>
            <a:r>
              <a:rPr lang="en-US"/>
              <a:t>  </a:t>
            </a:r>
          </a:p>
        </p:txBody>
      </p:sp>
      <p:pic>
        <p:nvPicPr>
          <p:cNvPr id="8" name="Picture 7" descr="mockup.png">
            <a:extLst>
              <a:ext uri="{FF2B5EF4-FFF2-40B4-BE49-F238E27FC236}">
                <a16:creationId xmlns:a16="http://schemas.microsoft.com/office/drawing/2014/main" id="{219A7A6B-10E8-8AB0-FD31-561EA902F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466" y="-3131"/>
            <a:ext cx="5323541" cy="930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 shot of a diagram&#10;&#10;Description automatically generated">
            <a:extLst>
              <a:ext uri="{FF2B5EF4-FFF2-40B4-BE49-F238E27FC236}">
                <a16:creationId xmlns:a16="http://schemas.microsoft.com/office/drawing/2014/main" id="{24627D54-D0D1-3E8D-5A77-79A9C25D95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78" t="22083" r="9211" b="21666"/>
          <a:stretch/>
        </p:blipFill>
        <p:spPr>
          <a:xfrm>
            <a:off x="1482189" y="997464"/>
            <a:ext cx="9029700" cy="48630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779183" cy="799306"/>
          </a:xfrm>
        </p:spPr>
        <p:txBody>
          <a:bodyPr rtlCol="0"/>
          <a:lstStyle/>
          <a:p>
            <a:pPr rtl="0"/>
            <a:r>
              <a:rPr lang="en-GB"/>
              <a:t>Value Proposition Canvas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26C73-F226-914E-AC56-BF3172765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 rtlCol="0"/>
          <a:lstStyle/>
          <a:p>
            <a:pPr rtl="0"/>
            <a:r>
              <a:rPr lang="en-GB"/>
              <a:t>AI Renovation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GB" smtClean="0"/>
              <a:pPr rtl="0"/>
              <a:t>4</a:t>
            </a:fld>
            <a:endParaRPr lang="en-GB"/>
          </a:p>
        </p:txBody>
      </p:sp>
      <p:pic>
        <p:nvPicPr>
          <p:cNvPr id="8" name="Picture 7" descr="A diagram of a customer service&#10;&#10;Description automatically generated">
            <a:extLst>
              <a:ext uri="{FF2B5EF4-FFF2-40B4-BE49-F238E27FC236}">
                <a16:creationId xmlns:a16="http://schemas.microsoft.com/office/drawing/2014/main" id="{F950FD3D-90CF-53C4-A24F-1A1E97F3B4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8" t="740" r="2190" b="4878"/>
          <a:stretch/>
        </p:blipFill>
        <p:spPr>
          <a:xfrm>
            <a:off x="1452115" y="832674"/>
            <a:ext cx="9372764" cy="500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91657" cy="792163"/>
          </a:xfrm>
        </p:spPr>
        <p:txBody>
          <a:bodyPr rtlCol="0"/>
          <a:lstStyle/>
          <a:p>
            <a:r>
              <a:rPr lang="en-GB"/>
              <a:t>Business Model Canvas</a:t>
            </a:r>
          </a:p>
        </p:txBody>
      </p:sp>
      <p:pic>
        <p:nvPicPr>
          <p:cNvPr id="13" name="Picture 12" descr="A diagram of a company&#10;&#10;Description automatically generated">
            <a:extLst>
              <a:ext uri="{FF2B5EF4-FFF2-40B4-BE49-F238E27FC236}">
                <a16:creationId xmlns:a16="http://schemas.microsoft.com/office/drawing/2014/main" id="{8BA7E4FC-FDC3-5792-6E0C-9609FA69A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40" y="1087565"/>
            <a:ext cx="10179169" cy="561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944" y="0"/>
            <a:ext cx="4663440" cy="824247"/>
          </a:xfrm>
        </p:spPr>
        <p:txBody>
          <a:bodyPr rtlCol="0"/>
          <a:lstStyle/>
          <a:p>
            <a:pPr rtl="0"/>
            <a:r>
              <a:rPr lang="en-GB"/>
              <a:t>Target Audience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GB"/>
              <a:t>AI Renovation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GB" smtClean="0"/>
              <a:pPr rtl="0"/>
              <a:t>6</a:t>
            </a:fld>
            <a:endParaRPr lang="en-GB"/>
          </a:p>
        </p:txBody>
      </p:sp>
      <p:pic>
        <p:nvPicPr>
          <p:cNvPr id="11" name="Picture 10" descr="A diagram of a target&#10;&#10;Description automatically generated">
            <a:extLst>
              <a:ext uri="{FF2B5EF4-FFF2-40B4-BE49-F238E27FC236}">
                <a16:creationId xmlns:a16="http://schemas.microsoft.com/office/drawing/2014/main" id="{668E872C-380C-8280-4A28-419FC6CBA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89" y="1558079"/>
            <a:ext cx="10208078" cy="341526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D334F2-BAE8-140B-4760-509532D3E627}"/>
              </a:ext>
            </a:extLst>
          </p:cNvPr>
          <p:cNvSpPr/>
          <p:nvPr/>
        </p:nvSpPr>
        <p:spPr>
          <a:xfrm>
            <a:off x="740833" y="4417043"/>
            <a:ext cx="4658264" cy="8913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116AAA-0B8E-2C83-A5D9-1AB556FF3408}"/>
              </a:ext>
            </a:extLst>
          </p:cNvPr>
          <p:cNvSpPr/>
          <p:nvPr/>
        </p:nvSpPr>
        <p:spPr>
          <a:xfrm>
            <a:off x="740833" y="3683798"/>
            <a:ext cx="4284452" cy="3881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2FAC8-237F-8F7C-8DC3-336A05F32AAA}"/>
              </a:ext>
            </a:extLst>
          </p:cNvPr>
          <p:cNvSpPr/>
          <p:nvPr/>
        </p:nvSpPr>
        <p:spPr>
          <a:xfrm>
            <a:off x="740832" y="3036816"/>
            <a:ext cx="4284452" cy="3881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8A3B05-7B40-0798-9E79-6B862B756C84}"/>
              </a:ext>
            </a:extLst>
          </p:cNvPr>
          <p:cNvSpPr/>
          <p:nvPr/>
        </p:nvSpPr>
        <p:spPr>
          <a:xfrm>
            <a:off x="740833" y="2361081"/>
            <a:ext cx="4284452" cy="3881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14963-5B35-111B-CC2B-030A45051A89}"/>
              </a:ext>
            </a:extLst>
          </p:cNvPr>
          <p:cNvSpPr/>
          <p:nvPr/>
        </p:nvSpPr>
        <p:spPr>
          <a:xfrm>
            <a:off x="740832" y="1627835"/>
            <a:ext cx="4658263" cy="3738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1D4883-BB91-CEC9-0A48-411BDD59BDCC}"/>
              </a:ext>
            </a:extLst>
          </p:cNvPr>
          <p:cNvSpPr txBox="1"/>
          <p:nvPr/>
        </p:nvSpPr>
        <p:spPr>
          <a:xfrm>
            <a:off x="666910" y="1630274"/>
            <a:ext cx="43235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Anyone in HK living in small properties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40D465-51AF-E360-E889-E44ECB4803F3}"/>
              </a:ext>
            </a:extLst>
          </p:cNvPr>
          <p:cNvSpPr txBox="1"/>
          <p:nvPr/>
        </p:nvSpPr>
        <p:spPr>
          <a:xfrm>
            <a:off x="664483" y="2379764"/>
            <a:ext cx="459669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Families who wish to maximize their space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331F06-6C9B-FDC2-9172-758B3A65FA0D}"/>
              </a:ext>
            </a:extLst>
          </p:cNvPr>
          <p:cNvSpPr txBox="1"/>
          <p:nvPr/>
        </p:nvSpPr>
        <p:spPr>
          <a:xfrm>
            <a:off x="736369" y="3041122"/>
            <a:ext cx="43235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Low-income individuals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35A785-5E6B-02DB-2861-AD58A21BD0E3}"/>
              </a:ext>
            </a:extLst>
          </p:cNvPr>
          <p:cNvSpPr txBox="1"/>
          <p:nvPr/>
        </p:nvSpPr>
        <p:spPr>
          <a:xfrm>
            <a:off x="736369" y="3702481"/>
            <a:ext cx="43235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Ease of access via app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4FFA01-23A5-C56B-2236-88E8201C2179}"/>
              </a:ext>
            </a:extLst>
          </p:cNvPr>
          <p:cNvSpPr txBox="1"/>
          <p:nvPr/>
        </p:nvSpPr>
        <p:spPr>
          <a:xfrm>
            <a:off x="736368" y="4421348"/>
            <a:ext cx="4654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Low-income HK residents wishing to maximize space without extortionate fees or a long waiting process with an app</a:t>
            </a:r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689574" cy="704178"/>
          </a:xfrm>
        </p:spPr>
        <p:txBody>
          <a:bodyPr rtlCol="0"/>
          <a:lstStyle/>
          <a:p>
            <a:pPr rtl="0"/>
            <a:r>
              <a:rPr lang="en-GB"/>
              <a:t>Competitor Analysis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GB"/>
              <a:t>AI Renovation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GB" smtClean="0"/>
              <a:pPr rtl="0"/>
              <a:t>7</a:t>
            </a:fld>
            <a:endParaRPr lang="en-GB"/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766988D1-FDBA-977C-0DC2-2EF120064F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386472"/>
              </p:ext>
            </p:extLst>
          </p:nvPr>
        </p:nvGraphicFramePr>
        <p:xfrm>
          <a:off x="488842" y="709281"/>
          <a:ext cx="11079576" cy="5783270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1038470">
                  <a:extLst>
                    <a:ext uri="{9D8B030D-6E8A-4147-A177-3AD203B41FA5}">
                      <a16:colId xmlns:a16="http://schemas.microsoft.com/office/drawing/2014/main" val="1737354422"/>
                    </a:ext>
                  </a:extLst>
                </a:gridCol>
                <a:gridCol w="1038470">
                  <a:extLst>
                    <a:ext uri="{9D8B030D-6E8A-4147-A177-3AD203B41FA5}">
                      <a16:colId xmlns:a16="http://schemas.microsoft.com/office/drawing/2014/main" val="3266079012"/>
                    </a:ext>
                  </a:extLst>
                </a:gridCol>
                <a:gridCol w="2000167">
                  <a:extLst>
                    <a:ext uri="{9D8B030D-6E8A-4147-A177-3AD203B41FA5}">
                      <a16:colId xmlns:a16="http://schemas.microsoft.com/office/drawing/2014/main" val="625164476"/>
                    </a:ext>
                  </a:extLst>
                </a:gridCol>
                <a:gridCol w="1750617">
                  <a:extLst>
                    <a:ext uri="{9D8B030D-6E8A-4147-A177-3AD203B41FA5}">
                      <a16:colId xmlns:a16="http://schemas.microsoft.com/office/drawing/2014/main" val="3943662642"/>
                    </a:ext>
                  </a:extLst>
                </a:gridCol>
                <a:gridCol w="1750617">
                  <a:extLst>
                    <a:ext uri="{9D8B030D-6E8A-4147-A177-3AD203B41FA5}">
                      <a16:colId xmlns:a16="http://schemas.microsoft.com/office/drawing/2014/main" val="3971242858"/>
                    </a:ext>
                  </a:extLst>
                </a:gridCol>
                <a:gridCol w="1877605">
                  <a:extLst>
                    <a:ext uri="{9D8B030D-6E8A-4147-A177-3AD203B41FA5}">
                      <a16:colId xmlns:a16="http://schemas.microsoft.com/office/drawing/2014/main" val="2011724840"/>
                    </a:ext>
                  </a:extLst>
                </a:gridCol>
                <a:gridCol w="1623630">
                  <a:extLst>
                    <a:ext uri="{9D8B030D-6E8A-4147-A177-3AD203B41FA5}">
                      <a16:colId xmlns:a16="http://schemas.microsoft.com/office/drawing/2014/main" val="3660571538"/>
                    </a:ext>
                  </a:extLst>
                </a:gridCol>
              </a:tblGrid>
              <a:tr h="286634"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1">
                          <a:solidFill>
                            <a:schemeClr val="tx1"/>
                          </a:solidFill>
                          <a:effectLst/>
                        </a:rPr>
                        <a:t>Competitor​</a:t>
                      </a:r>
                      <a:endParaRPr lang="en-GB" sz="11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1" u="sng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</a:rPr>
                        <a:t>OUR IDEA</a:t>
                      </a:r>
                      <a:endParaRPr lang="en-GB" sz="1100" b="1" i="0" u="sng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</a:endParaRP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Interior designers </a:t>
                      </a:r>
                      <a:r>
                        <a:rPr lang="en-GB" sz="1100" b="1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11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PRH(public rental housing)</a:t>
                      </a:r>
                      <a:r>
                        <a:rPr lang="en-GB" sz="1100" b="1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11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Soco</a:t>
                      </a:r>
                      <a:r>
                        <a:rPr lang="en-GB" sz="1100" b="1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11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Remodel AI</a:t>
                      </a:r>
                      <a:r>
                        <a:rPr lang="en-GB" sz="1100" b="1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11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Room AI</a:t>
                      </a:r>
                      <a:r>
                        <a:rPr lang="en-GB" sz="1100" b="1">
                          <a:solidFill>
                            <a:schemeClr val="tx1"/>
                          </a:solidFill>
                          <a:effectLst/>
                        </a:rPr>
                        <a:t>​</a:t>
                      </a:r>
                      <a:endParaRPr lang="en-GB" sz="11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extLst>
                  <a:ext uri="{0D108BD9-81ED-4DB2-BD59-A6C34878D82A}">
                    <a16:rowId xmlns:a16="http://schemas.microsoft.com/office/drawing/2014/main" val="3656384896"/>
                  </a:ext>
                </a:extLst>
              </a:tr>
              <a:tr h="1182065"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Benefits To Customer​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Gives sustainable suggestions on reorganising space​</a:t>
                      </a: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Trained to use sustainable materials ​</a:t>
                      </a:r>
                    </a:p>
                    <a:p>
                      <a:pPr algn="l" fontAlgn="base"/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l" fontAlgn="base"/>
                      <a:r>
                        <a:rPr lang="en-GB" sz="1100" b="0" i="0">
                          <a:solidFill>
                            <a:srgbClr val="000000"/>
                          </a:solidFill>
                          <a:effectLst/>
                        </a:rPr>
                        <a:t>Images generated based on actual space</a:t>
                      </a: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Provides customers with all kinds of designs to choose from or they offer customers to customise according to their requirements.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These properties are provided by the government to low-income households.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Home Modification scheme: connects people with professional social workers and architects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Society is focused on activism for those in poor living conditions in HK, not for monetary gain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Home redesigning model within apps by smartphone.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>
                        <a:buFont typeface="Arial" panose="020B0604020202020204" pitchFamily="34" charset="0"/>
                        <a:buNone/>
                      </a:pPr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Low data usage as model generation happens on server side.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​​</a:t>
                      </a:r>
                    </a:p>
                    <a:p>
                      <a:pPr algn="l" fontAlgn="base">
                        <a:buFont typeface="Arial" panose="020B0604020202020204" pitchFamily="34" charset="0"/>
                        <a:buNone/>
                      </a:pPr>
                      <a:endParaRPr lang="en-GB" sz="1100" b="0" i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-Redesigns pictures and aesthetics of furniture to desired prompt.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-</a:t>
                      </a:r>
                      <a:r>
                        <a:rPr lang="en-GB" sz="1100" b="0" u="none" strike="noStrike">
                          <a:solidFill>
                            <a:srgbClr val="111111"/>
                          </a:solidFill>
                          <a:effectLst/>
                        </a:rPr>
                        <a:t> Enhanced guest satisfaction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extLst>
                  <a:ext uri="{0D108BD9-81ED-4DB2-BD59-A6C34878D82A}">
                    <a16:rowId xmlns:a16="http://schemas.microsoft.com/office/drawing/2014/main" val="3359233846"/>
                  </a:ext>
                </a:extLst>
              </a:tr>
              <a:tr h="522684">
                <a:tc>
                  <a:txBody>
                    <a:bodyPr/>
                    <a:lstStyle/>
                    <a:p>
                      <a:pPr algn="l" fontAlgn="auto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Company Type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Private​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Private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Government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Society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Private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Private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extLst>
                  <a:ext uri="{0D108BD9-81ED-4DB2-BD59-A6C34878D82A}">
                    <a16:rowId xmlns:a16="http://schemas.microsoft.com/office/drawing/2014/main" val="3855492508"/>
                  </a:ext>
                </a:extLst>
              </a:tr>
              <a:tr h="640708">
                <a:tc>
                  <a:txBody>
                    <a:bodyPr/>
                    <a:lstStyle/>
                    <a:p>
                      <a:pPr algn="l" fontAlgn="auto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Ease of access​</a:t>
                      </a: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App/website​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Must be contacted through email or from their office.​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Personal information related to income must be sent check eligibility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Only accessible in person or over phone​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App</a:t>
                      </a: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Web​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extLst>
                  <a:ext uri="{0D108BD9-81ED-4DB2-BD59-A6C34878D82A}">
                    <a16:rowId xmlns:a16="http://schemas.microsoft.com/office/drawing/2014/main" val="642789769"/>
                  </a:ext>
                </a:extLst>
              </a:tr>
              <a:tr h="1180253"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Possible flaws​</a:t>
                      </a: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-Waiting time may be high due to high potential interest and enquiries from customers as well as the app just being a start-up business​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-customers must book costly and long appointments</a:t>
                      </a:r>
                      <a:endParaRPr lang="en-GB" sz="1100" b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-A long and complicated process involving visits to property</a:t>
                      </a:r>
                      <a:endParaRPr lang="en-GB" sz="1100" b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-The waiting time has reached a record of 6 years.​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-Lack of ease of access​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>
                        <a:buFont typeface="Arial" panose="020B0604020202020204" pitchFamily="34" charset="0"/>
                        <a:buNone/>
                      </a:pP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-Not web based​</a:t>
                      </a:r>
                    </a:p>
                    <a:p>
                      <a:pPr algn="l" fontAlgn="base">
                        <a:buFont typeface="Arial" panose="020B0604020202020204" pitchFamily="34" charset="0"/>
                        <a:buNone/>
                      </a:pPr>
                      <a:endParaRPr lang="en-GB" sz="1100" b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l" fontAlgn="base">
                        <a:buFont typeface="Arial" panose="020B0604020202020204" pitchFamily="34" charset="0"/>
                        <a:buNone/>
                      </a:pP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-The model generation takes 10-30s, not quick enough to handle prompt request.​</a:t>
                      </a:r>
                    </a:p>
                    <a:p>
                      <a:pPr algn="l" fontAlgn="base">
                        <a:buFont typeface="Arial" panose="020B0604020202020204" pitchFamily="34" charset="0"/>
                        <a:buNone/>
                      </a:pPr>
                      <a:endParaRPr lang="en-GB" sz="1100" b="0" i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7464" marR="37464" marT="18732" marB="18732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-Not App based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-Limited control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</a:p>
                    <a:p>
                      <a:pPr algn="l" fontAlgn="base"/>
                      <a:r>
                        <a:rPr lang="en-GB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-Free trial limitation</a:t>
                      </a:r>
                      <a:r>
                        <a:rPr lang="en-GB" sz="1100" b="0">
                          <a:solidFill>
                            <a:srgbClr val="000000"/>
                          </a:solidFill>
                          <a:effectLst/>
                        </a:rPr>
                        <a:t>​</a:t>
                      </a:r>
                      <a:endParaRPr lang="en-GB" sz="11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7464" marR="37464" marT="18732" marB="18732"/>
                </a:tc>
                <a:extLst>
                  <a:ext uri="{0D108BD9-81ED-4DB2-BD59-A6C34878D82A}">
                    <a16:rowId xmlns:a16="http://schemas.microsoft.com/office/drawing/2014/main" val="2878402890"/>
                  </a:ext>
                </a:extLst>
              </a:tr>
            </a:tbl>
          </a:graphicData>
        </a:graphic>
      </p:graphicFrame>
      <p:sp>
        <p:nvSpPr>
          <p:cNvPr id="28" name="Rectangle 1">
            <a:extLst>
              <a:ext uri="{FF2B5EF4-FFF2-40B4-BE49-F238E27FC236}">
                <a16:creationId xmlns:a16="http://schemas.microsoft.com/office/drawing/2014/main" id="{D6052941-48C7-99F5-5FE5-D1019A05F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9175" y="17684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508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36" y="-450273"/>
            <a:ext cx="9779183" cy="1325563"/>
          </a:xfrm>
        </p:spPr>
        <p:txBody>
          <a:bodyPr rtlCol="0">
            <a:normAutofit/>
          </a:bodyPr>
          <a:lstStyle/>
          <a:p>
            <a:r>
              <a:rPr lang="en-GB"/>
              <a:t>Revenue stream: 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BF4ECF3-F211-3447-AF95-22487182E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GB"/>
              <a:t>AI Renovation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308D1AB-33EC-174A-AFF4-6B9718A86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GB" smtClean="0"/>
              <a:pPr rtl="0"/>
              <a:t>8</a:t>
            </a:fld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58F39FB-388C-03DC-BD56-479C4A3C9F47}"/>
              </a:ext>
            </a:extLst>
          </p:cNvPr>
          <p:cNvSpPr/>
          <p:nvPr/>
        </p:nvSpPr>
        <p:spPr>
          <a:xfrm>
            <a:off x="8005945" y="920336"/>
            <a:ext cx="2968831" cy="22365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rgbClr val="FFFFFF"/>
                </a:solidFill>
                <a:latin typeface="Tenorite"/>
                <a:cs typeface="Segoe UI"/>
              </a:rPr>
              <a:t>Multi-user:</a:t>
            </a:r>
          </a:p>
          <a:p>
            <a:pPr algn="ctr"/>
            <a:r>
              <a:rPr lang="en-US">
                <a:solidFill>
                  <a:srgbClr val="FFFFFF"/>
                </a:solidFill>
                <a:latin typeface="Tenorite"/>
                <a:cs typeface="Segoe UI"/>
              </a:rPr>
              <a:t>The highest paid version will be available for enterprise users.</a:t>
            </a:r>
          </a:p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D8FE0CD-07C9-2F53-BB84-2DF762F32B85}"/>
              </a:ext>
            </a:extLst>
          </p:cNvPr>
          <p:cNvSpPr/>
          <p:nvPr/>
        </p:nvSpPr>
        <p:spPr>
          <a:xfrm>
            <a:off x="799645" y="3686551"/>
            <a:ext cx="3166752" cy="223651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rgbClr val="FFFFFF"/>
                </a:solidFill>
                <a:latin typeface="Tenorite"/>
                <a:cs typeface="Segoe UI"/>
              </a:rPr>
              <a:t>Watermark</a:t>
            </a:r>
            <a:r>
              <a:rPr lang="en-US">
                <a:solidFill>
                  <a:srgbClr val="FFFFFF"/>
                </a:solidFill>
                <a:latin typeface="Tenorite"/>
                <a:cs typeface="Segoe UI"/>
              </a:rPr>
              <a:t>:</a:t>
            </a:r>
          </a:p>
          <a:p>
            <a:pPr algn="ctr"/>
            <a:r>
              <a:rPr lang="en-US">
                <a:solidFill>
                  <a:srgbClr val="FFFFFF"/>
                </a:solidFill>
                <a:latin typeface="Tenorite"/>
                <a:cs typeface="Segoe UI"/>
              </a:rPr>
              <a:t>Paid version will have no watermark on the generated picture.</a:t>
            </a:r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DF65646-888A-EF3B-5897-0BA4E6D496CA}"/>
              </a:ext>
            </a:extLst>
          </p:cNvPr>
          <p:cNvSpPr/>
          <p:nvPr/>
        </p:nvSpPr>
        <p:spPr>
          <a:xfrm>
            <a:off x="4264709" y="3717976"/>
            <a:ext cx="3384467" cy="220683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rgbClr val="FFFFFF"/>
                </a:solidFill>
                <a:ea typeface="+mn-lt"/>
                <a:cs typeface="+mn-lt"/>
              </a:rPr>
              <a:t>Subscription</a:t>
            </a:r>
            <a:endParaRPr lang="en-US" b="1">
              <a:ea typeface="+mn-lt"/>
              <a:cs typeface="+mn-lt"/>
            </a:endParaRPr>
          </a:p>
          <a:p>
            <a:pPr algn="ctr"/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A "Free subscription" will have limits on the number of images that can be generated, but a paid version will increase these limits.</a:t>
            </a:r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1CA474D-826E-CECA-A70C-D5E468D0C943}"/>
              </a:ext>
            </a:extLst>
          </p:cNvPr>
          <p:cNvSpPr/>
          <p:nvPr/>
        </p:nvSpPr>
        <p:spPr>
          <a:xfrm>
            <a:off x="4264710" y="975326"/>
            <a:ext cx="3384469" cy="220683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rgbClr val="FFFFFF"/>
                </a:solidFill>
                <a:latin typeface="Tenorite"/>
                <a:cs typeface="Segoe UI"/>
              </a:rPr>
              <a:t>Subscription</a:t>
            </a:r>
          </a:p>
          <a:p>
            <a:pPr algn="ctr"/>
            <a:r>
              <a:rPr lang="en-US">
                <a:solidFill>
                  <a:srgbClr val="FFFFFF"/>
                </a:solidFill>
                <a:latin typeface="Tenorite"/>
                <a:cs typeface="Segoe UI"/>
              </a:rPr>
              <a:t>A "premium subscription" to the service will be for those willing to pay for an ad free experience and unlimited image generation </a:t>
            </a:r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86FAA1A-521B-C6C9-E83D-9CAB9E34A9AD}"/>
              </a:ext>
            </a:extLst>
          </p:cNvPr>
          <p:cNvSpPr/>
          <p:nvPr/>
        </p:nvSpPr>
        <p:spPr>
          <a:xfrm>
            <a:off x="802297" y="975020"/>
            <a:ext cx="3077688" cy="223651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rgbClr val="FFFFFF"/>
                </a:solidFill>
                <a:latin typeface="Tenorite"/>
                <a:cs typeface="Segoe UI"/>
              </a:rPr>
              <a:t>Advertising</a:t>
            </a:r>
          </a:p>
          <a:p>
            <a:pPr algn="ctr"/>
            <a:r>
              <a:rPr lang="en-US">
                <a:solidFill>
                  <a:srgbClr val="FFFFFF"/>
                </a:solidFill>
                <a:latin typeface="Tenorite"/>
                <a:cs typeface="Segoe UI"/>
              </a:rPr>
              <a:t>Most income will be generated by advertising placements appearing during image generation. </a:t>
            </a:r>
            <a:endParaRPr lang="en-US">
              <a:cs typeface="Segoe UI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8F1A26C-F182-5483-B9C3-94F856EF28C0}"/>
              </a:ext>
            </a:extLst>
          </p:cNvPr>
          <p:cNvSpPr/>
          <p:nvPr/>
        </p:nvSpPr>
        <p:spPr>
          <a:xfrm>
            <a:off x="8005946" y="3741541"/>
            <a:ext cx="2968830" cy="212766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rgbClr val="FFFFFF"/>
                </a:solidFill>
                <a:ea typeface="+mn-lt"/>
                <a:cs typeface="+mn-lt"/>
              </a:rPr>
              <a:t>Sponsorships</a:t>
            </a:r>
            <a:endParaRPr lang="en-US" b="1"/>
          </a:p>
          <a:p>
            <a:pPr algn="ctr"/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 Companies can pay to include their furniture in images as long as it aligns with the goals of the app</a:t>
            </a:r>
            <a:endParaRPr lang="en-US"/>
          </a:p>
          <a:p>
            <a:pPr algn="ctr"/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84351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38" y="301474"/>
            <a:ext cx="8401624" cy="793396"/>
          </a:xfrm>
        </p:spPr>
        <p:txBody>
          <a:bodyPr rtlCol="0"/>
          <a:lstStyle/>
          <a:p>
            <a:r>
              <a:rPr lang="en-GB"/>
              <a:t>Funding Options: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90246-DFB2-A340-AADC-E85D28C3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GB" smtClean="0"/>
              <a:pPr rtl="0"/>
              <a:t>9</a:t>
            </a:fld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AE2A64-AB84-8D0E-8DD5-EFAF9D4718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442790"/>
              </p:ext>
            </p:extLst>
          </p:nvPr>
        </p:nvGraphicFramePr>
        <p:xfrm>
          <a:off x="755838" y="1241297"/>
          <a:ext cx="8445728" cy="36628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7941">
                  <a:extLst>
                    <a:ext uri="{9D8B030D-6E8A-4147-A177-3AD203B41FA5}">
                      <a16:colId xmlns:a16="http://schemas.microsoft.com/office/drawing/2014/main" val="2042228851"/>
                    </a:ext>
                  </a:extLst>
                </a:gridCol>
                <a:gridCol w="2504923">
                  <a:extLst>
                    <a:ext uri="{9D8B030D-6E8A-4147-A177-3AD203B41FA5}">
                      <a16:colId xmlns:a16="http://schemas.microsoft.com/office/drawing/2014/main" val="412346352"/>
                    </a:ext>
                  </a:extLst>
                </a:gridCol>
                <a:gridCol w="2111432">
                  <a:extLst>
                    <a:ext uri="{9D8B030D-6E8A-4147-A177-3AD203B41FA5}">
                      <a16:colId xmlns:a16="http://schemas.microsoft.com/office/drawing/2014/main" val="3808979264"/>
                    </a:ext>
                  </a:extLst>
                </a:gridCol>
                <a:gridCol w="2111432">
                  <a:extLst>
                    <a:ext uri="{9D8B030D-6E8A-4147-A177-3AD203B41FA5}">
                      <a16:colId xmlns:a16="http://schemas.microsoft.com/office/drawing/2014/main" val="1439415366"/>
                    </a:ext>
                  </a:extLst>
                </a:gridCol>
              </a:tblGrid>
              <a:tr h="223911">
                <a:tc>
                  <a:txBody>
                    <a:bodyPr/>
                    <a:lstStyle/>
                    <a:p>
                      <a:r>
                        <a:rPr lang="en-US" sz="1200">
                          <a:latin typeface="Tenorite"/>
                        </a:rPr>
                        <a:t>Option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London Tech Week 2024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>
                          <a:latin typeface="Tenorite"/>
                        </a:rPr>
                        <a:t>Y Combinator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 i="0" u="none" strike="noStrike" baseline="0" noProof="0" err="1">
                          <a:solidFill>
                            <a:srgbClr val="FFFFFF"/>
                          </a:solidFill>
                          <a:latin typeface="Tenorite"/>
                        </a:rPr>
                        <a:t>Crowdcube</a:t>
                      </a:r>
                      <a:endParaRPr lang="en-US" sz="1200" err="1">
                        <a:latin typeface="Tenorit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323080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What kind of idea are they looking for? 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Tenorite"/>
                        </a:rPr>
                        <a:t>IT and technology related business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Technology related business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0" i="0" u="none" strike="noStrike" noProof="0">
                          <a:latin typeface="Tenorite"/>
                        </a:rPr>
                        <a:t>All ideas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373921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What stage of development? 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Developed, Well known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Developed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0" i="0" u="none" strike="noStrike" baseline="0" noProof="0">
                          <a:solidFill>
                            <a:srgbClr val="000000"/>
                          </a:solidFill>
                          <a:latin typeface="Tenorite"/>
                        </a:rPr>
                        <a:t>Well-established, </a:t>
                      </a:r>
                      <a:endParaRPr lang="en-US" sz="1200">
                        <a:latin typeface="Tenorite"/>
                      </a:endParaRPr>
                    </a:p>
                    <a:p>
                      <a:pPr lvl="0">
                        <a:buNone/>
                      </a:pPr>
                      <a:r>
                        <a:rPr lang="en-US" sz="1200" b="0" i="0" u="none" strike="noStrike" baseline="0" noProof="0">
                          <a:solidFill>
                            <a:srgbClr val="000000"/>
                          </a:solidFill>
                          <a:latin typeface="Tenorite"/>
                        </a:rPr>
                        <a:t>Charge: 2.49% fee on investments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707357"/>
                  </a:ext>
                </a:extLst>
              </a:tr>
              <a:tr h="52245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What ‘deal’ are they offering? 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To get funded and connect with VCs, CVCs and angel investor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>
                          <a:latin typeface="Tenorite"/>
                        </a:rPr>
                        <a:t>$500,000 for 7% of company share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baseline="0" noProof="0">
                          <a:solidFill>
                            <a:srgbClr val="000000"/>
                          </a:solidFill>
                          <a:latin typeface="Tenorite"/>
                        </a:rPr>
                        <a:t>Easy to use</a:t>
                      </a:r>
                    </a:p>
                    <a:p>
                      <a:pPr lvl="0">
                        <a:buNone/>
                      </a:pPr>
                      <a:r>
                        <a:rPr lang="en-US" sz="1200" b="0" i="0" u="none" strike="noStrike" baseline="0" noProof="0">
                          <a:solidFill>
                            <a:srgbClr val="000000"/>
                          </a:solidFill>
                          <a:latin typeface="Tenorite"/>
                        </a:rPr>
                        <a:t>Fully regulated by FCS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9318106"/>
                  </a:ext>
                </a:extLst>
              </a:tr>
              <a:tr h="69661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Logistics: location, frequency, number of participants, etc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>
                          <a:latin typeface="Tenorite"/>
                        </a:rPr>
                        <a:t>7-10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baseline="0" noProof="0">
                          <a:solidFill>
                            <a:srgbClr val="000000"/>
                          </a:solidFill>
                          <a:latin typeface="Tenorite"/>
                        </a:rPr>
                        <a:t>500+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9457911"/>
                  </a:ext>
                </a:extLst>
              </a:tr>
              <a:tr h="38147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How easy is it to enter?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Easy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Tenorite"/>
                        </a:rPr>
                        <a:t>Relatively hard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0" i="0" u="none" strike="noStrike" noProof="0">
                          <a:solidFill>
                            <a:srgbClr val="000000"/>
                          </a:solidFill>
                          <a:latin typeface="Tenorite"/>
                        </a:rPr>
                        <a:t>Easy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2174510"/>
                  </a:ext>
                </a:extLst>
              </a:tr>
              <a:tr h="38147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Overall relevance? 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>
                          <a:latin typeface="Tenorite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>
                          <a:latin typeface="Tenorite"/>
                        </a:rPr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0" i="0" u="none" strike="noStrike" noProof="0">
                          <a:solidFill>
                            <a:srgbClr val="000000"/>
                          </a:solidFill>
                        </a:rPr>
                        <a:t>Appropriate </a:t>
                      </a:r>
                      <a:endParaRPr lang="en-US" sz="1200">
                        <a:latin typeface="Tenorit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9814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471BCD5-D3D0-7065-1787-336143751F73}"/>
              </a:ext>
            </a:extLst>
          </p:cNvPr>
          <p:cNvSpPr txBox="1"/>
          <p:nvPr/>
        </p:nvSpPr>
        <p:spPr>
          <a:xfrm>
            <a:off x="755838" y="5050576"/>
            <a:ext cx="8576748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We researched various Startup competitions, Accelerators and Crowd Funding options for</a:t>
            </a:r>
            <a:endParaRPr lang="en-US"/>
          </a:p>
          <a:p>
            <a:r>
              <a:rPr lang="en-US" sz="1400"/>
              <a:t>our app, </a:t>
            </a:r>
            <a:endParaRPr lang="en-US"/>
          </a:p>
          <a:p>
            <a:r>
              <a:rPr lang="en-US" sz="1400"/>
              <a:t>and have settled on </a:t>
            </a:r>
            <a:r>
              <a:rPr lang="en-US" sz="1400" b="1" err="1"/>
              <a:t>Crowdcube</a:t>
            </a:r>
            <a:r>
              <a:rPr lang="en-US" sz="1400"/>
              <a:t> being the most relevant to us due to:</a:t>
            </a:r>
            <a:endParaRPr lang="en-US"/>
          </a:p>
          <a:p>
            <a:pPr marL="285750" indent="-285750">
              <a:buFont typeface="Calibri"/>
              <a:buChar char="-"/>
            </a:pPr>
            <a:r>
              <a:rPr lang="en-US" sz="1400"/>
              <a:t>Global reach</a:t>
            </a:r>
          </a:p>
          <a:p>
            <a:pPr marL="285750" indent="-285750">
              <a:buFont typeface="Calibri"/>
              <a:buChar char="-"/>
            </a:pPr>
            <a:r>
              <a:rPr lang="en-US" sz="1400"/>
              <a:t>Easy of use</a:t>
            </a:r>
          </a:p>
          <a:p>
            <a:pPr marL="285750" indent="-285750">
              <a:buFont typeface="Calibri"/>
              <a:buChar char="-"/>
            </a:pPr>
            <a:r>
              <a:rPr lang="en-US" sz="1400"/>
              <a:t>Openness to ideas</a:t>
            </a:r>
          </a:p>
        </p:txBody>
      </p:sp>
    </p:spTree>
    <p:extLst>
      <p:ext uri="{BB962C8B-B14F-4D97-AF65-F5344CB8AC3E}">
        <p14:creationId xmlns:p14="http://schemas.microsoft.com/office/powerpoint/2010/main" val="3335690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457595_TF45331398_Win32" id="{5659B9E0-3971-467D-9BA2-B20B39D641FE}" vid="{E6DA4EDB-46C2-4D45-9E99-6BB2FEEE47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91dae76-6c28-4939-80e5-fa8539df059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C7A4251C90AD4D8CAEF928EA31DBEE" ma:contentTypeVersion="14" ma:contentTypeDescription="Create a new document." ma:contentTypeScope="" ma:versionID="4aba8e8efd0174f891a2b53f789fcdc5">
  <xsd:schema xmlns:xsd="http://www.w3.org/2001/XMLSchema" xmlns:xs="http://www.w3.org/2001/XMLSchema" xmlns:p="http://schemas.microsoft.com/office/2006/metadata/properties" xmlns:ns3="091dae76-6c28-4939-80e5-fa8539df059f" xmlns:ns4="d7eef375-1242-4ab0-b716-c3da7740d362" targetNamespace="http://schemas.microsoft.com/office/2006/metadata/properties" ma:root="true" ma:fieldsID="a0e3812c76333e3da3a9adf1840d4642" ns3:_="" ns4:_="">
    <xsd:import namespace="091dae76-6c28-4939-80e5-fa8539df059f"/>
    <xsd:import namespace="d7eef375-1242-4ab0-b716-c3da7740d36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1dae76-6c28-4939-80e5-fa8539df05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ystemTags" ma:index="15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eef375-1242-4ab0-b716-c3da7740d36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091dae76-6c28-4939-80e5-fa8539df059f"/>
    <ds:schemaRef ds:uri="d7eef375-1242-4ab0-b716-c3da7740d36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8825C09-59DF-41A8-A202-8B0341E5B52B}">
  <ds:schemaRefs>
    <ds:schemaRef ds:uri="091dae76-6c28-4939-80e5-fa8539df059f"/>
    <ds:schemaRef ds:uri="d7eef375-1242-4ab0-b716-c3da7740d36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10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AI Renovation</vt:lpstr>
      <vt:lpstr>The Problem</vt:lpstr>
      <vt:lpstr>Our Methods</vt:lpstr>
      <vt:lpstr>Value Proposition Canvas</vt:lpstr>
      <vt:lpstr>Business Model Canvas</vt:lpstr>
      <vt:lpstr>Target Audience</vt:lpstr>
      <vt:lpstr>Competitor Analysis</vt:lpstr>
      <vt:lpstr>Revenue stream: </vt:lpstr>
      <vt:lpstr>Funding Options: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Renovation</dc:title>
  <dc:creator>Lopez, Damian A</dc:creator>
  <cp:revision>1</cp:revision>
  <dcterms:created xsi:type="dcterms:W3CDTF">2024-03-14T16:19:37Z</dcterms:created>
  <dcterms:modified xsi:type="dcterms:W3CDTF">2024-03-21T23:38:15Z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0x0101002EC7A4251C90AD4D8CAEF928EA31DBEE</vt:lpwstr>
  </property>
</Properties>
</file>

<file path=docProps/thumbnail.jpeg>
</file>